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5" r:id="rId3"/>
    <p:sldId id="266" r:id="rId4"/>
    <p:sldId id="267" r:id="rId5"/>
    <p:sldId id="268" r:id="rId6"/>
    <p:sldId id="256" r:id="rId7"/>
    <p:sldId id="262" r:id="rId8"/>
    <p:sldId id="257" r:id="rId9"/>
    <p:sldId id="260" r:id="rId10"/>
    <p:sldId id="261" r:id="rId11"/>
    <p:sldId id="258" r:id="rId12"/>
    <p:sldId id="259" r:id="rId13"/>
    <p:sldId id="264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>
        <p:scale>
          <a:sx n="66" d="100"/>
          <a:sy n="66" d="100"/>
        </p:scale>
        <p:origin x="-1278" y="-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64BE3-FECD-4F67-9647-6D8B0D1DFC1F}" type="datetimeFigureOut">
              <a:rPr lang="ru-RU" smtClean="0"/>
              <a:t>04.04.2011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5F265-07DA-4234-8CC9-EFCBF3FB0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89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5F265-07DA-4234-8CC9-EFCBF3FB011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1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04.04.2011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16632"/>
            <a:ext cx="80648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Грамматические лабиринты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1052736"/>
            <a:ext cx="88204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rgbClr val="7030A0"/>
                </a:solidFill>
              </a:rPr>
              <a:t>      Грамматические лабиринты помогают в игровой форме развивать</a:t>
            </a:r>
          </a:p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rgbClr val="7030A0"/>
                </a:solidFill>
              </a:rPr>
              <a:t> грамматический строй речи. Чтобы этот процесс был увлекательным </a:t>
            </a:r>
          </a:p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rgbClr val="7030A0"/>
                </a:solidFill>
              </a:rPr>
              <a:t>и эффективным для ребёнка рекомендуется использовать мелкие </a:t>
            </a:r>
          </a:p>
          <a:p>
            <a:pPr>
              <a:lnSpc>
                <a:spcPct val="200000"/>
              </a:lnSpc>
            </a:pPr>
            <a:r>
              <a:rPr lang="ru-RU" b="1" i="1" dirty="0">
                <a:solidFill>
                  <a:srgbClr val="7030A0"/>
                </a:solidFill>
              </a:rPr>
              <a:t>и</a:t>
            </a:r>
            <a:r>
              <a:rPr lang="ru-RU" b="1" i="1" dirty="0" smtClean="0">
                <a:solidFill>
                  <a:srgbClr val="7030A0"/>
                </a:solidFill>
              </a:rPr>
              <a:t>грушки (например от «Киндер сюрпризов»). Взаимодействие с игрушкой</a:t>
            </a:r>
          </a:p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rgbClr val="7030A0"/>
                </a:solidFill>
              </a:rPr>
              <a:t> помогает активизировать внимание ребёнка и максимально поддержать интерес к игре</a:t>
            </a:r>
            <a:r>
              <a:rPr lang="ru-RU" b="1" i="1" dirty="0">
                <a:solidFill>
                  <a:srgbClr val="7030A0"/>
                </a:solidFill>
              </a:rPr>
              <a:t>. </a:t>
            </a:r>
            <a:endParaRPr lang="ru-RU" b="1" i="1" dirty="0" smtClean="0">
              <a:solidFill>
                <a:srgbClr val="7030A0"/>
              </a:solidFill>
            </a:endParaRPr>
          </a:p>
          <a:p>
            <a:pPr>
              <a:lnSpc>
                <a:spcPct val="200000"/>
              </a:lnSpc>
            </a:pPr>
            <a:r>
              <a:rPr lang="ru-RU" b="1" i="1" dirty="0" smtClean="0">
                <a:solidFill>
                  <a:srgbClr val="7030A0"/>
                </a:solidFill>
              </a:rPr>
              <a:t>Ход </a:t>
            </a:r>
            <a:r>
              <a:rPr lang="ru-RU" b="1" i="1" dirty="0">
                <a:solidFill>
                  <a:srgbClr val="7030A0"/>
                </a:solidFill>
              </a:rPr>
              <a:t>игры: Взрослый предлагает ребёнку выбрать игрушку и прогуляться с ней по игровому полю, </a:t>
            </a:r>
            <a:r>
              <a:rPr lang="ru-RU" b="1" i="1" dirty="0" smtClean="0">
                <a:solidFill>
                  <a:srgbClr val="7030A0"/>
                </a:solidFill>
              </a:rPr>
              <a:t>и даёт инструкцию, исходя из цели игры.</a:t>
            </a:r>
            <a:endParaRPr lang="ru-RU" b="1" i="1" dirty="0">
              <a:solidFill>
                <a:srgbClr val="7030A0"/>
              </a:solidFill>
            </a:endParaRPr>
          </a:p>
          <a:p>
            <a:pPr>
              <a:lnSpc>
                <a:spcPct val="200000"/>
              </a:lnSpc>
            </a:pPr>
            <a:endParaRPr lang="ru-RU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омжи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074" name="Picture 2" descr="C:\Documents and Settings\Admin\Мои документы\картинки\24 PNG\4 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786058"/>
            <a:ext cx="1698124" cy="157163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Мои документы\картинки\24 PNG\3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428868"/>
            <a:ext cx="953649" cy="1079327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Мои документы\картинки\24 PNG\1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4500570"/>
            <a:ext cx="1603237" cy="1475344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Мои документы\картинки\24 PNG\1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2357430"/>
            <a:ext cx="1357716" cy="1425209"/>
          </a:xfrm>
          <a:prstGeom prst="rect">
            <a:avLst/>
          </a:prstGeom>
          <a:noFill/>
        </p:spPr>
      </p:pic>
      <p:pic>
        <p:nvPicPr>
          <p:cNvPr id="3078" name="Picture 6" descr="C:\Documents and Settings\Admin\Мои документы\картинки\24 PNG\3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1785926"/>
            <a:ext cx="1148453" cy="1161095"/>
          </a:xfrm>
          <a:prstGeom prst="rect">
            <a:avLst/>
          </a:prstGeom>
          <a:noFill/>
        </p:spPr>
      </p:pic>
      <p:pic>
        <p:nvPicPr>
          <p:cNvPr id="3079" name="Picture 7" descr="C:\Documents and Settings\Admin\Мои документы\картинки\24 PNG\2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3786190"/>
            <a:ext cx="2500298" cy="2371867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>
          <a:xfrm>
            <a:off x="7143768" y="6000768"/>
            <a:ext cx="428628" cy="42862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714480" y="6247985"/>
            <a:ext cx="428628" cy="42862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071538" y="3571876"/>
            <a:ext cx="428628" cy="42862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714580" y="2947021"/>
            <a:ext cx="428628" cy="42862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139059" y="4486064"/>
            <a:ext cx="428628" cy="42862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429520" y="3782639"/>
            <a:ext cx="428628" cy="42862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779269" y="75982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5" name="Полилиния 4"/>
          <p:cNvSpPr/>
          <p:nvPr/>
        </p:nvSpPr>
        <p:spPr>
          <a:xfrm>
            <a:off x="323846" y="3207634"/>
            <a:ext cx="8718554" cy="3468979"/>
          </a:xfrm>
          <a:custGeom>
            <a:avLst/>
            <a:gdLst>
              <a:gd name="connsiteX0" fmla="*/ 8718554 w 8718554"/>
              <a:gd name="connsiteY0" fmla="*/ 2670652 h 3468979"/>
              <a:gd name="connsiteX1" fmla="*/ 8094440 w 8718554"/>
              <a:gd name="connsiteY1" fmla="*/ 2844823 h 3468979"/>
              <a:gd name="connsiteX2" fmla="*/ 7151011 w 8718554"/>
              <a:gd name="connsiteY2" fmla="*/ 3164137 h 3468979"/>
              <a:gd name="connsiteX3" fmla="*/ 6555925 w 8718554"/>
              <a:gd name="connsiteY3" fmla="*/ 2989966 h 3468979"/>
              <a:gd name="connsiteX4" fmla="*/ 5989868 w 8718554"/>
              <a:gd name="connsiteY4" fmla="*/ 2685166 h 3468979"/>
              <a:gd name="connsiteX5" fmla="*/ 4712611 w 8718554"/>
              <a:gd name="connsiteY5" fmla="*/ 2525509 h 3468979"/>
              <a:gd name="connsiteX6" fmla="*/ 3740154 w 8718554"/>
              <a:gd name="connsiteY6" fmla="*/ 2757737 h 3468979"/>
              <a:gd name="connsiteX7" fmla="*/ 2448383 w 8718554"/>
              <a:gd name="connsiteY7" fmla="*/ 3222195 h 3468979"/>
              <a:gd name="connsiteX8" fmla="*/ 1853297 w 8718554"/>
              <a:gd name="connsiteY8" fmla="*/ 3454423 h 3468979"/>
              <a:gd name="connsiteX9" fmla="*/ 1432383 w 8718554"/>
              <a:gd name="connsiteY9" fmla="*/ 3410880 h 3468979"/>
              <a:gd name="connsiteX10" fmla="*/ 648611 w 8718554"/>
              <a:gd name="connsiteY10" fmla="*/ 3135109 h 3468979"/>
              <a:gd name="connsiteX11" fmla="*/ 68040 w 8718554"/>
              <a:gd name="connsiteY11" fmla="*/ 2496480 h 3468979"/>
              <a:gd name="connsiteX12" fmla="*/ 24497 w 8718554"/>
              <a:gd name="connsiteY12" fmla="*/ 1799795 h 3468979"/>
              <a:gd name="connsiteX13" fmla="*/ 184154 w 8718554"/>
              <a:gd name="connsiteY13" fmla="*/ 1335337 h 3468979"/>
              <a:gd name="connsiteX14" fmla="*/ 547011 w 8718554"/>
              <a:gd name="connsiteY14" fmla="*/ 943452 h 3468979"/>
              <a:gd name="connsiteX15" fmla="*/ 1156611 w 8718554"/>
              <a:gd name="connsiteY15" fmla="*/ 783795 h 3468979"/>
              <a:gd name="connsiteX16" fmla="*/ 1650097 w 8718554"/>
              <a:gd name="connsiteY16" fmla="*/ 551566 h 3468979"/>
              <a:gd name="connsiteX17" fmla="*/ 1809754 w 8718554"/>
              <a:gd name="connsiteY17" fmla="*/ 58080 h 3468979"/>
              <a:gd name="connsiteX18" fmla="*/ 2158097 w 8718554"/>
              <a:gd name="connsiteY18" fmla="*/ 14537 h 3468979"/>
              <a:gd name="connsiteX19" fmla="*/ 2695125 w 8718554"/>
              <a:gd name="connsiteY19" fmla="*/ 101623 h 3468979"/>
              <a:gd name="connsiteX20" fmla="*/ 2840268 w 8718554"/>
              <a:gd name="connsiteY20" fmla="*/ 682195 h 3468979"/>
              <a:gd name="connsiteX21" fmla="*/ 2898325 w 8718554"/>
              <a:gd name="connsiteY21" fmla="*/ 1219223 h 3468979"/>
              <a:gd name="connsiteX22" fmla="*/ 3246668 w 8718554"/>
              <a:gd name="connsiteY22" fmla="*/ 1509509 h 3468979"/>
              <a:gd name="connsiteX23" fmla="*/ 3725640 w 8718554"/>
              <a:gd name="connsiteY23" fmla="*/ 1625623 h 3468979"/>
              <a:gd name="connsiteX24" fmla="*/ 4422325 w 8718554"/>
              <a:gd name="connsiteY24" fmla="*/ 1524023 h 3468979"/>
              <a:gd name="connsiteX25" fmla="*/ 5031925 w 8718554"/>
              <a:gd name="connsiteY25" fmla="*/ 1175680 h 3468979"/>
              <a:gd name="connsiteX26" fmla="*/ 5612497 w 8718554"/>
              <a:gd name="connsiteY26" fmla="*/ 769280 h 3468979"/>
              <a:gd name="connsiteX27" fmla="*/ 6309183 w 8718554"/>
              <a:gd name="connsiteY27" fmla="*/ 682195 h 3468979"/>
              <a:gd name="connsiteX28" fmla="*/ 6991354 w 8718554"/>
              <a:gd name="connsiteY28" fmla="*/ 769280 h 3468979"/>
              <a:gd name="connsiteX29" fmla="*/ 7209068 w 8718554"/>
              <a:gd name="connsiteY29" fmla="*/ 798309 h 346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718554" h="3468979">
                <a:moveTo>
                  <a:pt x="8718554" y="2670652"/>
                </a:moveTo>
                <a:cubicBezTo>
                  <a:pt x="8537125" y="2716614"/>
                  <a:pt x="8355697" y="2762576"/>
                  <a:pt x="8094440" y="2844823"/>
                </a:cubicBezTo>
                <a:cubicBezTo>
                  <a:pt x="7833183" y="2927070"/>
                  <a:pt x="7407430" y="3139947"/>
                  <a:pt x="7151011" y="3164137"/>
                </a:cubicBezTo>
                <a:cubicBezTo>
                  <a:pt x="6894592" y="3188328"/>
                  <a:pt x="6749449" y="3069794"/>
                  <a:pt x="6555925" y="2989966"/>
                </a:cubicBezTo>
                <a:cubicBezTo>
                  <a:pt x="6362401" y="2910138"/>
                  <a:pt x="6297087" y="2762576"/>
                  <a:pt x="5989868" y="2685166"/>
                </a:cubicBezTo>
                <a:cubicBezTo>
                  <a:pt x="5682649" y="2607756"/>
                  <a:pt x="5087563" y="2513414"/>
                  <a:pt x="4712611" y="2525509"/>
                </a:cubicBezTo>
                <a:cubicBezTo>
                  <a:pt x="4337659" y="2537604"/>
                  <a:pt x="4117525" y="2641623"/>
                  <a:pt x="3740154" y="2757737"/>
                </a:cubicBezTo>
                <a:cubicBezTo>
                  <a:pt x="3362783" y="2873851"/>
                  <a:pt x="2762859" y="3106081"/>
                  <a:pt x="2448383" y="3222195"/>
                </a:cubicBezTo>
                <a:cubicBezTo>
                  <a:pt x="2133907" y="3338309"/>
                  <a:pt x="2022630" y="3422976"/>
                  <a:pt x="1853297" y="3454423"/>
                </a:cubicBezTo>
                <a:cubicBezTo>
                  <a:pt x="1683964" y="3485870"/>
                  <a:pt x="1633164" y="3464099"/>
                  <a:pt x="1432383" y="3410880"/>
                </a:cubicBezTo>
                <a:cubicBezTo>
                  <a:pt x="1231602" y="3357661"/>
                  <a:pt x="876001" y="3287509"/>
                  <a:pt x="648611" y="3135109"/>
                </a:cubicBezTo>
                <a:cubicBezTo>
                  <a:pt x="421221" y="2982709"/>
                  <a:pt x="172059" y="2719032"/>
                  <a:pt x="68040" y="2496480"/>
                </a:cubicBezTo>
                <a:cubicBezTo>
                  <a:pt x="-35979" y="2273928"/>
                  <a:pt x="5145" y="1993319"/>
                  <a:pt x="24497" y="1799795"/>
                </a:cubicBezTo>
                <a:cubicBezTo>
                  <a:pt x="43849" y="1606271"/>
                  <a:pt x="97068" y="1478061"/>
                  <a:pt x="184154" y="1335337"/>
                </a:cubicBezTo>
                <a:cubicBezTo>
                  <a:pt x="271240" y="1192613"/>
                  <a:pt x="384935" y="1035376"/>
                  <a:pt x="547011" y="943452"/>
                </a:cubicBezTo>
                <a:cubicBezTo>
                  <a:pt x="709087" y="851528"/>
                  <a:pt x="972763" y="849109"/>
                  <a:pt x="1156611" y="783795"/>
                </a:cubicBezTo>
                <a:cubicBezTo>
                  <a:pt x="1340459" y="718481"/>
                  <a:pt x="1541240" y="672519"/>
                  <a:pt x="1650097" y="551566"/>
                </a:cubicBezTo>
                <a:cubicBezTo>
                  <a:pt x="1758954" y="430613"/>
                  <a:pt x="1725087" y="147585"/>
                  <a:pt x="1809754" y="58080"/>
                </a:cubicBezTo>
                <a:cubicBezTo>
                  <a:pt x="1894421" y="-31425"/>
                  <a:pt x="2010535" y="7280"/>
                  <a:pt x="2158097" y="14537"/>
                </a:cubicBezTo>
                <a:cubicBezTo>
                  <a:pt x="2305659" y="21794"/>
                  <a:pt x="2581430" y="-9653"/>
                  <a:pt x="2695125" y="101623"/>
                </a:cubicBezTo>
                <a:cubicBezTo>
                  <a:pt x="2808820" y="212899"/>
                  <a:pt x="2806401" y="495928"/>
                  <a:pt x="2840268" y="682195"/>
                </a:cubicBezTo>
                <a:cubicBezTo>
                  <a:pt x="2874135" y="868462"/>
                  <a:pt x="2830592" y="1081337"/>
                  <a:pt x="2898325" y="1219223"/>
                </a:cubicBezTo>
                <a:cubicBezTo>
                  <a:pt x="2966058" y="1357109"/>
                  <a:pt x="3108782" y="1441776"/>
                  <a:pt x="3246668" y="1509509"/>
                </a:cubicBezTo>
                <a:cubicBezTo>
                  <a:pt x="3384554" y="1577242"/>
                  <a:pt x="3529697" y="1623204"/>
                  <a:pt x="3725640" y="1625623"/>
                </a:cubicBezTo>
                <a:cubicBezTo>
                  <a:pt x="3921583" y="1628042"/>
                  <a:pt x="4204611" y="1599013"/>
                  <a:pt x="4422325" y="1524023"/>
                </a:cubicBezTo>
                <a:cubicBezTo>
                  <a:pt x="4640039" y="1449032"/>
                  <a:pt x="4833563" y="1301470"/>
                  <a:pt x="5031925" y="1175680"/>
                </a:cubicBezTo>
                <a:cubicBezTo>
                  <a:pt x="5230287" y="1049889"/>
                  <a:pt x="5399621" y="851527"/>
                  <a:pt x="5612497" y="769280"/>
                </a:cubicBezTo>
                <a:cubicBezTo>
                  <a:pt x="5825373" y="687033"/>
                  <a:pt x="6079374" y="682195"/>
                  <a:pt x="6309183" y="682195"/>
                </a:cubicBezTo>
                <a:cubicBezTo>
                  <a:pt x="6538992" y="682195"/>
                  <a:pt x="6991354" y="769280"/>
                  <a:pt x="6991354" y="769280"/>
                </a:cubicBezTo>
                <a:cubicBezTo>
                  <a:pt x="7141335" y="788632"/>
                  <a:pt x="7124401" y="795890"/>
                  <a:pt x="7209068" y="798309"/>
                </a:cubicBezTo>
              </a:path>
            </a:pathLst>
          </a:custGeom>
          <a:ln w="762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4098" name="Picture 2" descr="C:\Documents and Settings\Admin\Мои документы\картинки\24 PNG\4 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86322"/>
            <a:ext cx="1143008" cy="1057869"/>
          </a:xfrm>
          <a:prstGeom prst="rect">
            <a:avLst/>
          </a:prstGeom>
          <a:noFill/>
        </p:spPr>
      </p:pic>
      <p:pic>
        <p:nvPicPr>
          <p:cNvPr id="4" name="Picture 2" descr="C:\Documents and Settings\Admin\Мои документы\картинки\24 PNG\4 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000100" y="5643578"/>
            <a:ext cx="1143008" cy="1057869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Мои документы\картинки\24 PNG\3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2357430"/>
            <a:ext cx="875906" cy="912031"/>
          </a:xfrm>
          <a:prstGeom prst="rect">
            <a:avLst/>
          </a:prstGeom>
          <a:noFill/>
        </p:spPr>
      </p:pic>
      <p:pic>
        <p:nvPicPr>
          <p:cNvPr id="6" name="Picture 3" descr="C:\Documents and Settings\Admin\Мои документы\картинки\24 PNG\3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876"/>
            <a:ext cx="875906" cy="912031"/>
          </a:xfrm>
          <a:prstGeom prst="rect">
            <a:avLst/>
          </a:prstGeom>
          <a:noFill/>
        </p:spPr>
      </p:pic>
      <p:pic>
        <p:nvPicPr>
          <p:cNvPr id="7" name="Picture 3" descr="C:\Documents and Settings\Admin\Мои документы\картинки\24 PNG\3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71868" y="3214686"/>
            <a:ext cx="875906" cy="912031"/>
          </a:xfrm>
          <a:prstGeom prst="rect">
            <a:avLst/>
          </a:prstGeom>
          <a:noFill/>
        </p:spPr>
      </p:pic>
      <p:pic>
        <p:nvPicPr>
          <p:cNvPr id="4100" name="Picture 4" descr="C:\Documents and Settings\Admin\Мои документы\картинки\24 PNG\3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857760"/>
            <a:ext cx="1483864" cy="1500198"/>
          </a:xfrm>
          <a:prstGeom prst="rect">
            <a:avLst/>
          </a:prstGeom>
          <a:noFill/>
        </p:spPr>
      </p:pic>
      <p:pic>
        <p:nvPicPr>
          <p:cNvPr id="4101" name="Picture 5" descr="C:\Documents and Settings\Admin\Мои документы\картинки\24 PNG\4 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5572140"/>
            <a:ext cx="1011370" cy="1097975"/>
          </a:xfrm>
          <a:prstGeom prst="rect">
            <a:avLst/>
          </a:prstGeom>
          <a:noFill/>
        </p:spPr>
      </p:pic>
      <p:pic>
        <p:nvPicPr>
          <p:cNvPr id="10" name="Picture 5" descr="C:\Documents and Settings\Admin\Мои документы\картинки\24 PNG\4 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000892" y="4643446"/>
            <a:ext cx="987047" cy="1071570"/>
          </a:xfrm>
          <a:prstGeom prst="rect">
            <a:avLst/>
          </a:prstGeom>
          <a:noFill/>
        </p:spPr>
      </p:pic>
      <p:pic>
        <p:nvPicPr>
          <p:cNvPr id="4102" name="Picture 6" descr="C:\Documents and Settings\Admin\Мои документы\картинки\24 PNG\3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500307"/>
            <a:ext cx="1857388" cy="1686086"/>
          </a:xfrm>
          <a:prstGeom prst="rect">
            <a:avLst/>
          </a:prstGeom>
          <a:noFill/>
        </p:spPr>
      </p:pic>
      <p:pic>
        <p:nvPicPr>
          <p:cNvPr id="4103" name="Picture 7" descr="C:\Documents and Settings\Admin\Мои документы\картинки\24 PNG\1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5572140"/>
            <a:ext cx="1028069" cy="946058"/>
          </a:xfrm>
          <a:prstGeom prst="rect">
            <a:avLst/>
          </a:prstGeom>
          <a:noFill/>
        </p:spPr>
      </p:pic>
      <p:pic>
        <p:nvPicPr>
          <p:cNvPr id="13" name="Picture 7" descr="C:\Documents and Settings\Admin\Мои документы\картинки\24 PNG\1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357554" y="4643446"/>
            <a:ext cx="1028069" cy="946058"/>
          </a:xfrm>
          <a:prstGeom prst="rect">
            <a:avLst/>
          </a:prstGeom>
          <a:noFill/>
        </p:spPr>
      </p:pic>
      <p:pic>
        <p:nvPicPr>
          <p:cNvPr id="14" name="Picture 7" descr="C:\Documents and Settings\Admin\Мои документы\картинки\24 PNG\1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4857760"/>
            <a:ext cx="1028069" cy="946058"/>
          </a:xfrm>
          <a:prstGeom prst="rect">
            <a:avLst/>
          </a:prstGeom>
          <a:noFill/>
        </p:spPr>
      </p:pic>
      <p:pic>
        <p:nvPicPr>
          <p:cNvPr id="15" name="Picture 7" descr="C:\Documents and Settings\Admin\Мои документы\картинки\24 PNG\1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357422" y="5911942"/>
            <a:ext cx="1028069" cy="946058"/>
          </a:xfrm>
          <a:prstGeom prst="rect">
            <a:avLst/>
          </a:prstGeom>
          <a:noFill/>
        </p:spPr>
      </p:pic>
      <p:pic>
        <p:nvPicPr>
          <p:cNvPr id="4104" name="Picture 8" descr="C:\Documents and Settings\Admin\Мои документы\картинки\24 PNG\1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8" y="3357562"/>
            <a:ext cx="1088878" cy="1143008"/>
          </a:xfrm>
          <a:prstGeom prst="rect">
            <a:avLst/>
          </a:prstGeom>
          <a:noFill/>
        </p:spPr>
      </p:pic>
      <p:pic>
        <p:nvPicPr>
          <p:cNvPr id="17" name="Picture 8" descr="C:\Documents and Settings\Admin\Мои документы\картинки\24 PNG\1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4786314" y="2357430"/>
            <a:ext cx="1088878" cy="1143008"/>
          </a:xfrm>
          <a:prstGeom prst="rect">
            <a:avLst/>
          </a:prstGeom>
          <a:noFill/>
        </p:spPr>
      </p:pic>
      <p:pic>
        <p:nvPicPr>
          <p:cNvPr id="4105" name="Picture 9" descr="C:\Documents and Settings\Admin\Мои документы\картинки\24 PNG\2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48089" y="2571743"/>
            <a:ext cx="1453398" cy="1689745"/>
          </a:xfrm>
          <a:prstGeom prst="rect">
            <a:avLst/>
          </a:prstGeom>
          <a:noFill/>
        </p:spPr>
      </p:pic>
      <p:pic>
        <p:nvPicPr>
          <p:cNvPr id="4106" name="Picture 10" descr="C:\Documents and Settings\Admin\Мои документы\картинки\24 PNG\3c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1736" y="0"/>
            <a:ext cx="897948" cy="1143008"/>
          </a:xfrm>
          <a:prstGeom prst="rect">
            <a:avLst/>
          </a:prstGeom>
          <a:noFill/>
        </p:spPr>
      </p:pic>
      <p:pic>
        <p:nvPicPr>
          <p:cNvPr id="20" name="Picture 10" descr="C:\Documents and Settings\Admin\Мои документы\картинки\24 PNG\3c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3357554" y="1071546"/>
            <a:ext cx="897948" cy="1143008"/>
          </a:xfrm>
          <a:prstGeom prst="rect">
            <a:avLst/>
          </a:prstGeom>
          <a:noFill/>
        </p:spPr>
      </p:pic>
      <p:pic>
        <p:nvPicPr>
          <p:cNvPr id="4107" name="Picture 11" descr="C:\Documents and Settings\Admin\Мои документы\картинки\24 PNG\1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14" y="1142984"/>
            <a:ext cx="977123" cy="1081900"/>
          </a:xfrm>
          <a:prstGeom prst="rect">
            <a:avLst/>
          </a:prstGeom>
          <a:noFill/>
        </p:spPr>
      </p:pic>
      <p:pic>
        <p:nvPicPr>
          <p:cNvPr id="22" name="Picture 11" descr="C:\Documents and Settings\Admin\Мои документы\картинки\24 PNG\1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571472" y="142852"/>
            <a:ext cx="928694" cy="1028278"/>
          </a:xfrm>
          <a:prstGeom prst="rect">
            <a:avLst/>
          </a:prstGeom>
          <a:noFill/>
        </p:spPr>
      </p:pic>
      <p:pic>
        <p:nvPicPr>
          <p:cNvPr id="23" name="Picture 11" descr="C:\Documents and Settings\Admin\Мои документы\картинки\24 PNG\1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0" y="1142984"/>
            <a:ext cx="977123" cy="1081900"/>
          </a:xfrm>
          <a:prstGeom prst="rect">
            <a:avLst/>
          </a:prstGeom>
          <a:noFill/>
        </p:spPr>
      </p:pic>
      <p:pic>
        <p:nvPicPr>
          <p:cNvPr id="4108" name="Picture 12" descr="C:\Documents and Settings\Admin\Мои документы\картинки\24 PNG\1d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3504" y="214290"/>
            <a:ext cx="1357322" cy="1972393"/>
          </a:xfrm>
          <a:prstGeom prst="rect">
            <a:avLst/>
          </a:prstGeom>
          <a:noFill/>
        </p:spPr>
      </p:pic>
      <p:pic>
        <p:nvPicPr>
          <p:cNvPr id="4109" name="Picture 13" descr="C:\Documents and Settings\Admin\Мои документы\картинки\24 PNG\2b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929455" y="1214422"/>
            <a:ext cx="880572" cy="1025463"/>
          </a:xfrm>
          <a:prstGeom prst="rect">
            <a:avLst/>
          </a:prstGeom>
          <a:noFill/>
        </p:spPr>
      </p:pic>
      <p:pic>
        <p:nvPicPr>
          <p:cNvPr id="26" name="Picture 13" descr="C:\Documents and Settings\Admin\Мои документы\картинки\24 PNG\2b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72330" y="142852"/>
            <a:ext cx="941937" cy="1096925"/>
          </a:xfrm>
          <a:prstGeom prst="rect">
            <a:avLst/>
          </a:prstGeom>
          <a:noFill/>
        </p:spPr>
      </p:pic>
      <p:pic>
        <p:nvPicPr>
          <p:cNvPr id="28" name="Picture 13" descr="C:\Documents and Settings\Admin\Мои документы\картинки\24 PNG\2b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8072462" y="1142984"/>
            <a:ext cx="880572" cy="1025463"/>
          </a:xfrm>
          <a:prstGeom prst="rect">
            <a:avLst/>
          </a:prstGeom>
          <a:noFill/>
        </p:spPr>
      </p:pic>
      <p:pic>
        <p:nvPicPr>
          <p:cNvPr id="29" name="Picture 13" descr="C:\Documents and Settings\Admin\Мои документы\картинки\24 PNG\2b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8079200" y="142852"/>
            <a:ext cx="880572" cy="1025463"/>
          </a:xfrm>
          <a:prstGeom prst="rect">
            <a:avLst/>
          </a:prstGeom>
          <a:noFill/>
        </p:spPr>
      </p:pic>
      <p:sp>
        <p:nvSpPr>
          <p:cNvPr id="31" name="Стрелка вверх 30"/>
          <p:cNvSpPr/>
          <p:nvPr/>
        </p:nvSpPr>
        <p:spPr>
          <a:xfrm>
            <a:off x="1000100" y="4143380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верх 31"/>
          <p:cNvSpPr/>
          <p:nvPr/>
        </p:nvSpPr>
        <p:spPr>
          <a:xfrm>
            <a:off x="1000100" y="1928802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6200000">
            <a:off x="6640557" y="2932079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6200000">
            <a:off x="4283103" y="2932079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5400000" flipH="1">
            <a:off x="4425979" y="5289533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верх 35"/>
          <p:cNvSpPr/>
          <p:nvPr/>
        </p:nvSpPr>
        <p:spPr>
          <a:xfrm rot="5400000" flipH="1">
            <a:off x="6640557" y="5289533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верх 36"/>
          <p:cNvSpPr/>
          <p:nvPr/>
        </p:nvSpPr>
        <p:spPr>
          <a:xfrm rot="5400000" flipH="1">
            <a:off x="4425979" y="860377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верх 38"/>
          <p:cNvSpPr/>
          <p:nvPr/>
        </p:nvSpPr>
        <p:spPr>
          <a:xfrm rot="5400000" flipH="1">
            <a:off x="6711995" y="860377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верх 39"/>
          <p:cNvSpPr/>
          <p:nvPr/>
        </p:nvSpPr>
        <p:spPr>
          <a:xfrm rot="5400000" flipH="1">
            <a:off x="2211401" y="860377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верх 40"/>
          <p:cNvSpPr/>
          <p:nvPr/>
        </p:nvSpPr>
        <p:spPr>
          <a:xfrm flipH="1" flipV="1">
            <a:off x="3286116" y="4214818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верх 41"/>
          <p:cNvSpPr/>
          <p:nvPr/>
        </p:nvSpPr>
        <p:spPr>
          <a:xfrm flipV="1">
            <a:off x="7858148" y="2000240"/>
            <a:ext cx="341756" cy="621218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олнце 42"/>
          <p:cNvSpPr/>
          <p:nvPr/>
        </p:nvSpPr>
        <p:spPr>
          <a:xfrm>
            <a:off x="0" y="6286496"/>
            <a:ext cx="642942" cy="571504"/>
          </a:xfrm>
          <a:prstGeom prst="su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Улыбающееся лицо 43"/>
          <p:cNvSpPr/>
          <p:nvPr/>
        </p:nvSpPr>
        <p:spPr>
          <a:xfrm>
            <a:off x="142844" y="6429396"/>
            <a:ext cx="357190" cy="285752"/>
          </a:xfrm>
          <a:prstGeom prst="smileyFac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764049" y="36694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14411"/>
              </p:ext>
            </p:extLst>
          </p:nvPr>
        </p:nvGraphicFramePr>
        <p:xfrm>
          <a:off x="0" y="-1"/>
          <a:ext cx="9144000" cy="6858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228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Саша\Desktop\игрушки 1\play\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962093" cy="16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аша\Desktop\игрушки 1\play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" y="3599894"/>
            <a:ext cx="1156981" cy="8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Саша\Desktop\игрушки 1\play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7" y="2492896"/>
            <a:ext cx="1156981" cy="8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Саша\Desktop\игрушки 1\play\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117" y="3210989"/>
            <a:ext cx="1156981" cy="8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аша\Desktop\игрушки 1\play\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91" y="4674188"/>
            <a:ext cx="1314719" cy="10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Саша\Desktop\игрушки 1\play\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63" y="5749662"/>
            <a:ext cx="1314719" cy="10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аша\Desktop\игрушки 1\play\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13003"/>
            <a:ext cx="1592722" cy="184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Саша\Desktop\игрушки 1\play\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28" y="476240"/>
            <a:ext cx="1617963" cy="136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Саша\Desktop\игрушки 1\play\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92" y="4674188"/>
            <a:ext cx="760609" cy="8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Саша\Desktop\игрушки 1\play\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785" y="5862771"/>
            <a:ext cx="760609" cy="8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Саша\Desktop\игрушки 1\play\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153" y="5862771"/>
            <a:ext cx="760609" cy="8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Саша\Desktop\игрушки 1\play\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89" y="368591"/>
            <a:ext cx="1556406" cy="169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Саша\Desktop\игрушки 1\play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016" y="2335789"/>
            <a:ext cx="1111955" cy="10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Саша\Desktop\игрушки 1\play\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0061" y="3442787"/>
            <a:ext cx="1111955" cy="10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Саша\Desktop\игрушки 1\play\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731" y="188640"/>
            <a:ext cx="1008037" cy="7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Саша\Desktop\игрушки 1\play\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0" y="1080246"/>
            <a:ext cx="1008037" cy="7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Саша\Desktop\игрушки 1\play\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" y="76438"/>
            <a:ext cx="1008037" cy="7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Саша\Desktop\игрушки 1\play\0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58" y="1444516"/>
            <a:ext cx="1008037" cy="7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Саша\Desktop\игрушки 1\play\1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33" y="761651"/>
            <a:ext cx="2097081" cy="161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Саша\Desktop\игрушки 1\play\0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038" y="5044556"/>
            <a:ext cx="1134534" cy="163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Саша\Desktop\игрушки 1\play\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31" y="3122031"/>
            <a:ext cx="2097081" cy="165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 flipH="1">
            <a:off x="6580126" y="1002961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flipH="1">
            <a:off x="4256762" y="1002961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flipH="1">
            <a:off x="1933398" y="1002961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6610710" y="3265649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flipH="1">
            <a:off x="1990160" y="5459929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flipH="1">
            <a:off x="4234612" y="5473193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4256762" y="3244216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1990160" y="3285538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flipH="1">
            <a:off x="6534471" y="5579632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5400000">
            <a:off x="810496" y="2158102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5400000">
            <a:off x="7622543" y="4503208"/>
            <a:ext cx="559869" cy="17203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/>
          <p:cNvSpPr/>
          <p:nvPr/>
        </p:nvSpPr>
        <p:spPr>
          <a:xfrm>
            <a:off x="7049249" y="889077"/>
            <a:ext cx="360040" cy="399802"/>
          </a:xfrm>
          <a:prstGeom prst="sun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779757" y="106908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85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ша\Desktop\Подборка детских фонов - Лесные аллеи\дорожки\2BxUs5VY_w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75"/>
            <a:ext cx="9144000" cy="68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24 PNG\1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9072"/>
            <a:ext cx="1512168" cy="219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24 PNG\3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934969"/>
            <a:ext cx="1758140" cy="197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24 PNG\1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01194"/>
            <a:ext cx="1800200" cy="17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24 PNG\2h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068" y="620688"/>
            <a:ext cx="1354932" cy="15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24 PNG\4 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70" y="2909205"/>
            <a:ext cx="1905075" cy="18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24 PNG\4 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19" y="4658271"/>
            <a:ext cx="2447206" cy="187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олна 6"/>
          <p:cNvSpPr/>
          <p:nvPr/>
        </p:nvSpPr>
        <p:spPr>
          <a:xfrm>
            <a:off x="5220072" y="4149080"/>
            <a:ext cx="2766252" cy="144016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Волна 19"/>
          <p:cNvSpPr/>
          <p:nvPr/>
        </p:nvSpPr>
        <p:spPr>
          <a:xfrm>
            <a:off x="5108092" y="4554865"/>
            <a:ext cx="2766252" cy="144016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знак завершения 7"/>
          <p:cNvSpPr/>
          <p:nvPr/>
        </p:nvSpPr>
        <p:spPr>
          <a:xfrm rot="16482689">
            <a:off x="6710551" y="4359000"/>
            <a:ext cx="1318227" cy="16225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знак завершения 21"/>
          <p:cNvSpPr/>
          <p:nvPr/>
        </p:nvSpPr>
        <p:spPr>
          <a:xfrm rot="16482689">
            <a:off x="5128000" y="4361234"/>
            <a:ext cx="1318227" cy="16225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Волна 22"/>
          <p:cNvSpPr/>
          <p:nvPr/>
        </p:nvSpPr>
        <p:spPr>
          <a:xfrm>
            <a:off x="6603198" y="2071175"/>
            <a:ext cx="2411760" cy="220704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Волна 23"/>
          <p:cNvSpPr/>
          <p:nvPr/>
        </p:nvSpPr>
        <p:spPr>
          <a:xfrm>
            <a:off x="6603198" y="2484393"/>
            <a:ext cx="2411760" cy="200118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знак завершения 24"/>
          <p:cNvSpPr/>
          <p:nvPr/>
        </p:nvSpPr>
        <p:spPr>
          <a:xfrm rot="16482689">
            <a:off x="8134909" y="2396043"/>
            <a:ext cx="1142991" cy="176701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знак завершения 25"/>
          <p:cNvSpPr/>
          <p:nvPr/>
        </p:nvSpPr>
        <p:spPr>
          <a:xfrm rot="15793108">
            <a:off x="6509855" y="2265199"/>
            <a:ext cx="1144073" cy="13879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Волна 26"/>
          <p:cNvSpPr/>
          <p:nvPr/>
        </p:nvSpPr>
        <p:spPr>
          <a:xfrm>
            <a:off x="2998322" y="1670410"/>
            <a:ext cx="1792423" cy="144016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Волна 27"/>
          <p:cNvSpPr/>
          <p:nvPr/>
        </p:nvSpPr>
        <p:spPr>
          <a:xfrm>
            <a:off x="2972674" y="1994487"/>
            <a:ext cx="1792423" cy="76688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Блок-схема: знак завершения 28"/>
          <p:cNvSpPr/>
          <p:nvPr/>
        </p:nvSpPr>
        <p:spPr>
          <a:xfrm rot="15793108">
            <a:off x="2781494" y="1838764"/>
            <a:ext cx="1144073" cy="13879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знак завершения 29"/>
          <p:cNvSpPr/>
          <p:nvPr/>
        </p:nvSpPr>
        <p:spPr>
          <a:xfrm rot="16482689" flipV="1">
            <a:off x="3880026" y="1904260"/>
            <a:ext cx="1142991" cy="148592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Волна 30"/>
          <p:cNvSpPr/>
          <p:nvPr/>
        </p:nvSpPr>
        <p:spPr>
          <a:xfrm>
            <a:off x="251521" y="4293095"/>
            <a:ext cx="2411760" cy="149267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Волна 31"/>
          <p:cNvSpPr/>
          <p:nvPr/>
        </p:nvSpPr>
        <p:spPr>
          <a:xfrm>
            <a:off x="305780" y="4554865"/>
            <a:ext cx="2411760" cy="144016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знак завершения 32"/>
          <p:cNvSpPr/>
          <p:nvPr/>
        </p:nvSpPr>
        <p:spPr>
          <a:xfrm rot="16482689">
            <a:off x="1684681" y="4510501"/>
            <a:ext cx="1142991" cy="139730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знак завершения 33"/>
          <p:cNvSpPr/>
          <p:nvPr/>
        </p:nvSpPr>
        <p:spPr>
          <a:xfrm rot="15793108">
            <a:off x="145876" y="4513079"/>
            <a:ext cx="1144073" cy="13879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Волна 34"/>
          <p:cNvSpPr/>
          <p:nvPr/>
        </p:nvSpPr>
        <p:spPr>
          <a:xfrm>
            <a:off x="10840" y="1706063"/>
            <a:ext cx="1792423" cy="216024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Волна 35"/>
          <p:cNvSpPr/>
          <p:nvPr/>
        </p:nvSpPr>
        <p:spPr>
          <a:xfrm>
            <a:off x="0" y="2135261"/>
            <a:ext cx="1792423" cy="156617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знак завершения 36"/>
          <p:cNvSpPr/>
          <p:nvPr/>
        </p:nvSpPr>
        <p:spPr>
          <a:xfrm rot="16482689" flipV="1">
            <a:off x="1017041" y="2060964"/>
            <a:ext cx="1142991" cy="148592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знак завершения 37"/>
          <p:cNvSpPr/>
          <p:nvPr/>
        </p:nvSpPr>
        <p:spPr>
          <a:xfrm rot="15793108">
            <a:off x="-266257" y="2078464"/>
            <a:ext cx="1144073" cy="13879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знак завершения 38"/>
          <p:cNvSpPr/>
          <p:nvPr/>
        </p:nvSpPr>
        <p:spPr>
          <a:xfrm rot="16482689" flipV="1">
            <a:off x="3880025" y="1904260"/>
            <a:ext cx="1142991" cy="148592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Волна 39"/>
          <p:cNvSpPr/>
          <p:nvPr/>
        </p:nvSpPr>
        <p:spPr>
          <a:xfrm flipV="1">
            <a:off x="1803263" y="5994999"/>
            <a:ext cx="2769246" cy="170305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Волна 40"/>
          <p:cNvSpPr/>
          <p:nvPr/>
        </p:nvSpPr>
        <p:spPr>
          <a:xfrm flipV="1">
            <a:off x="1792423" y="6366087"/>
            <a:ext cx="2769246" cy="170305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знак завершения 41"/>
          <p:cNvSpPr/>
          <p:nvPr/>
        </p:nvSpPr>
        <p:spPr>
          <a:xfrm rot="16482689">
            <a:off x="3813185" y="6245782"/>
            <a:ext cx="1044040" cy="147371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Блок-схема: знак завершения 42"/>
          <p:cNvSpPr/>
          <p:nvPr/>
        </p:nvSpPr>
        <p:spPr>
          <a:xfrm rot="16482689">
            <a:off x="3166679" y="6211069"/>
            <a:ext cx="1044040" cy="147371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Блок-схема: знак завершения 43"/>
          <p:cNvSpPr/>
          <p:nvPr/>
        </p:nvSpPr>
        <p:spPr>
          <a:xfrm rot="15793108">
            <a:off x="2417284" y="6231323"/>
            <a:ext cx="1110777" cy="14275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знак завершения 44"/>
          <p:cNvSpPr/>
          <p:nvPr/>
        </p:nvSpPr>
        <p:spPr>
          <a:xfrm rot="15793108">
            <a:off x="1723756" y="6192739"/>
            <a:ext cx="1110777" cy="14275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78860" y="2486444"/>
            <a:ext cx="5913198" cy="4219156"/>
          </a:xfrm>
          <a:custGeom>
            <a:avLst/>
            <a:gdLst>
              <a:gd name="connsiteX0" fmla="*/ 5265597 w 5913198"/>
              <a:gd name="connsiteY0" fmla="*/ 4219156 h 4219156"/>
              <a:gd name="connsiteX1" fmla="*/ 5352683 w 5913198"/>
              <a:gd name="connsiteY1" fmla="*/ 3435385 h 4219156"/>
              <a:gd name="connsiteX2" fmla="*/ 5236569 w 5913198"/>
              <a:gd name="connsiteY2" fmla="*/ 3304756 h 4219156"/>
              <a:gd name="connsiteX3" fmla="*/ 5149483 w 5913198"/>
              <a:gd name="connsiteY3" fmla="*/ 2477442 h 4219156"/>
              <a:gd name="connsiteX4" fmla="*/ 4002854 w 5913198"/>
              <a:gd name="connsiteY4" fmla="*/ 2100070 h 4219156"/>
              <a:gd name="connsiteX5" fmla="*/ 3233597 w 5913198"/>
              <a:gd name="connsiteY5" fmla="*/ 2071042 h 4219156"/>
              <a:gd name="connsiteX6" fmla="*/ 3248111 w 5913198"/>
              <a:gd name="connsiteY6" fmla="*/ 1490470 h 4219156"/>
              <a:gd name="connsiteX7" fmla="*/ 4452797 w 5913198"/>
              <a:gd name="connsiteY7" fmla="*/ 880870 h 4219156"/>
              <a:gd name="connsiteX8" fmla="*/ 5105940 w 5913198"/>
              <a:gd name="connsiteY8" fmla="*/ 401899 h 4219156"/>
              <a:gd name="connsiteX9" fmla="*/ 5904226 w 5913198"/>
              <a:gd name="connsiteY9" fmla="*/ 242242 h 4219156"/>
              <a:gd name="connsiteX10" fmla="*/ 5454283 w 5913198"/>
              <a:gd name="connsiteY10" fmla="*/ 10013 h 4219156"/>
              <a:gd name="connsiteX11" fmla="*/ 4249597 w 5913198"/>
              <a:gd name="connsiteY11" fmla="*/ 39042 h 4219156"/>
              <a:gd name="connsiteX12" fmla="*/ 3494854 w 5913198"/>
              <a:gd name="connsiteY12" fmla="*/ 53556 h 4219156"/>
              <a:gd name="connsiteX13" fmla="*/ 2565940 w 5913198"/>
              <a:gd name="connsiteY13" fmla="*/ 97099 h 4219156"/>
              <a:gd name="connsiteX14" fmla="*/ 1201597 w 5913198"/>
              <a:gd name="connsiteY14" fmla="*/ 227727 h 4219156"/>
              <a:gd name="connsiteX15" fmla="*/ 882283 w 5913198"/>
              <a:gd name="connsiteY15" fmla="*/ 329327 h 4219156"/>
              <a:gd name="connsiteX16" fmla="*/ 475883 w 5913198"/>
              <a:gd name="connsiteY16" fmla="*/ 329327 h 4219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13198" h="4219156">
                <a:moveTo>
                  <a:pt x="5265597" y="4219156"/>
                </a:moveTo>
                <a:cubicBezTo>
                  <a:pt x="5311559" y="3903470"/>
                  <a:pt x="5357521" y="3587785"/>
                  <a:pt x="5352683" y="3435385"/>
                </a:cubicBezTo>
                <a:cubicBezTo>
                  <a:pt x="5347845" y="3282985"/>
                  <a:pt x="5270436" y="3464413"/>
                  <a:pt x="5236569" y="3304756"/>
                </a:cubicBezTo>
                <a:cubicBezTo>
                  <a:pt x="5202702" y="3145099"/>
                  <a:pt x="5355102" y="2678223"/>
                  <a:pt x="5149483" y="2477442"/>
                </a:cubicBezTo>
                <a:cubicBezTo>
                  <a:pt x="4943864" y="2276661"/>
                  <a:pt x="4322168" y="2167803"/>
                  <a:pt x="4002854" y="2100070"/>
                </a:cubicBezTo>
                <a:cubicBezTo>
                  <a:pt x="3683540" y="2032337"/>
                  <a:pt x="3359387" y="2172642"/>
                  <a:pt x="3233597" y="2071042"/>
                </a:cubicBezTo>
                <a:cubicBezTo>
                  <a:pt x="3107806" y="1969442"/>
                  <a:pt x="3044911" y="1688832"/>
                  <a:pt x="3248111" y="1490470"/>
                </a:cubicBezTo>
                <a:cubicBezTo>
                  <a:pt x="3451311" y="1292108"/>
                  <a:pt x="4143159" y="1062298"/>
                  <a:pt x="4452797" y="880870"/>
                </a:cubicBezTo>
                <a:cubicBezTo>
                  <a:pt x="4762435" y="699442"/>
                  <a:pt x="4864035" y="508337"/>
                  <a:pt x="5105940" y="401899"/>
                </a:cubicBezTo>
                <a:cubicBezTo>
                  <a:pt x="5347845" y="295461"/>
                  <a:pt x="5846169" y="307556"/>
                  <a:pt x="5904226" y="242242"/>
                </a:cubicBezTo>
                <a:cubicBezTo>
                  <a:pt x="5962283" y="176928"/>
                  <a:pt x="5730055" y="43880"/>
                  <a:pt x="5454283" y="10013"/>
                </a:cubicBezTo>
                <a:cubicBezTo>
                  <a:pt x="5178511" y="-23854"/>
                  <a:pt x="4249597" y="39042"/>
                  <a:pt x="4249597" y="39042"/>
                </a:cubicBezTo>
                <a:lnTo>
                  <a:pt x="3494854" y="53556"/>
                </a:lnTo>
                <a:cubicBezTo>
                  <a:pt x="3214245" y="63232"/>
                  <a:pt x="2948149" y="68071"/>
                  <a:pt x="2565940" y="97099"/>
                </a:cubicBezTo>
                <a:cubicBezTo>
                  <a:pt x="2183731" y="126127"/>
                  <a:pt x="1482207" y="189022"/>
                  <a:pt x="1201597" y="227727"/>
                </a:cubicBezTo>
                <a:cubicBezTo>
                  <a:pt x="920987" y="266432"/>
                  <a:pt x="1003235" y="312394"/>
                  <a:pt x="882283" y="329327"/>
                </a:cubicBezTo>
                <a:cubicBezTo>
                  <a:pt x="761331" y="346260"/>
                  <a:pt x="-748155" y="1299365"/>
                  <a:pt x="475883" y="329327"/>
                </a:cubicBezTo>
              </a:path>
            </a:pathLst>
          </a:custGeom>
          <a:ln w="762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355065" y="6264118"/>
            <a:ext cx="432048" cy="4320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666390" y="4482857"/>
            <a:ext cx="432048" cy="4320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3177046" y="4050809"/>
            <a:ext cx="432048" cy="4320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5787113" y="2396479"/>
            <a:ext cx="432048" cy="4320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3688699" y="2328477"/>
            <a:ext cx="432048" cy="4320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44467" y="2828527"/>
            <a:ext cx="432048" cy="43204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771027" y="27856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9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04664"/>
            <a:ext cx="814899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1.Игра: «Кто живёт в лесу?» (лабиринты №1,2,3)</a:t>
            </a:r>
          </a:p>
          <a:p>
            <a:r>
              <a:rPr lang="ru-RU" sz="1200" dirty="0" smtClean="0"/>
              <a:t>Цель: - Употребление сущ. </a:t>
            </a:r>
            <a:r>
              <a:rPr lang="ru-RU" sz="1200" dirty="0"/>
              <a:t>в</a:t>
            </a:r>
            <a:r>
              <a:rPr lang="ru-RU" sz="1200" dirty="0" smtClean="0"/>
              <a:t> именительном и косвенных падежах.</a:t>
            </a:r>
          </a:p>
          <a:p>
            <a:r>
              <a:rPr lang="ru-RU" sz="1200" dirty="0" smtClean="0"/>
              <a:t>-Употребление предлогов.</a:t>
            </a:r>
          </a:p>
          <a:p>
            <a:r>
              <a:rPr lang="ru-RU" sz="1200" dirty="0" smtClean="0"/>
              <a:t>-Согласование прилагательных с существительными</a:t>
            </a:r>
            <a:r>
              <a:rPr lang="ru-RU" sz="1200" dirty="0" smtClean="0"/>
              <a:t>.</a:t>
            </a:r>
          </a:p>
          <a:p>
            <a:r>
              <a:rPr lang="ru-RU" sz="1200" dirty="0"/>
              <a:t>-Употребление сущ. с уменьшительно – ласкательными суффиксами</a:t>
            </a:r>
            <a:r>
              <a:rPr lang="ru-RU" sz="1200" dirty="0" smtClean="0"/>
              <a:t>.</a:t>
            </a:r>
            <a:endParaRPr lang="ru-RU" sz="1200" dirty="0" smtClean="0"/>
          </a:p>
          <a:p>
            <a:r>
              <a:rPr lang="ru-RU" sz="1200" i="1" dirty="0" smtClean="0"/>
              <a:t>Варианты игр, инструкция:</a:t>
            </a:r>
          </a:p>
          <a:p>
            <a:r>
              <a:rPr lang="ru-RU" sz="1200" dirty="0" smtClean="0"/>
              <a:t>-Назови, кто живет в лесу.</a:t>
            </a:r>
          </a:p>
          <a:p>
            <a:r>
              <a:rPr lang="ru-RU" sz="1200" dirty="0" smtClean="0"/>
              <a:t>-Кого встретили в лесу?</a:t>
            </a:r>
          </a:p>
          <a:p>
            <a:r>
              <a:rPr lang="ru-RU" sz="1200" dirty="0" smtClean="0"/>
              <a:t>-Кому улыбнулись в лесу7</a:t>
            </a:r>
          </a:p>
          <a:p>
            <a:r>
              <a:rPr lang="ru-RU" sz="1200" dirty="0" smtClean="0"/>
              <a:t>-Кого испугались в лесу?</a:t>
            </a:r>
          </a:p>
          <a:p>
            <a:r>
              <a:rPr lang="ru-RU" sz="1200" dirty="0" smtClean="0"/>
              <a:t>-От кого убежали в лесу?</a:t>
            </a:r>
          </a:p>
          <a:p>
            <a:r>
              <a:rPr lang="ru-RU" sz="1200" dirty="0" smtClean="0"/>
              <a:t>-С кем подружились в лесу?</a:t>
            </a:r>
          </a:p>
          <a:p>
            <a:r>
              <a:rPr lang="ru-RU" sz="1200" dirty="0" smtClean="0"/>
              <a:t>-Чем зверей мы угостим?</a:t>
            </a:r>
          </a:p>
          <a:p>
            <a:r>
              <a:rPr lang="ru-RU" sz="1200" dirty="0" smtClean="0"/>
              <a:t>-Какие звери в </a:t>
            </a:r>
            <a:r>
              <a:rPr lang="ru-RU" sz="1200" dirty="0" smtClean="0"/>
              <a:t>лесу?</a:t>
            </a:r>
          </a:p>
          <a:p>
            <a:r>
              <a:rPr lang="ru-RU" sz="1200" dirty="0"/>
              <a:t>-Кого встретил назови ласково</a:t>
            </a:r>
            <a:r>
              <a:rPr lang="ru-RU" sz="1200" dirty="0" smtClean="0"/>
              <a:t>.</a:t>
            </a:r>
            <a:endParaRPr lang="ru-RU" sz="1200" dirty="0" smtClean="0"/>
          </a:p>
          <a:p>
            <a:endParaRPr lang="ru-RU" sz="1200" b="1" u="sng" dirty="0"/>
          </a:p>
          <a:p>
            <a:r>
              <a:rPr lang="ru-RU" sz="1400" b="1" u="sng" dirty="0" smtClean="0"/>
              <a:t>2. Игра: «Мои игрушки» (лабиринты №4,5)</a:t>
            </a:r>
          </a:p>
          <a:p>
            <a:r>
              <a:rPr lang="ru-RU" sz="1200" dirty="0" smtClean="0"/>
              <a:t>Цель:-Употребление сущ. в именительном и косвенных падежах.</a:t>
            </a:r>
          </a:p>
          <a:p>
            <a:r>
              <a:rPr lang="ru-RU" sz="1200" dirty="0" smtClean="0"/>
              <a:t>-Употребление предлогов.</a:t>
            </a:r>
          </a:p>
          <a:p>
            <a:r>
              <a:rPr lang="ru-RU" sz="1200" dirty="0" smtClean="0"/>
              <a:t>-Употребление притяжательных местоимений.</a:t>
            </a:r>
          </a:p>
          <a:p>
            <a:r>
              <a:rPr lang="ru-RU" sz="1200" i="1" dirty="0" smtClean="0"/>
              <a:t>Варианты игр, инструкция:</a:t>
            </a:r>
          </a:p>
          <a:p>
            <a:r>
              <a:rPr lang="ru-RU" sz="1200" dirty="0" smtClean="0"/>
              <a:t>-Назови игрушки.</a:t>
            </a:r>
          </a:p>
          <a:p>
            <a:r>
              <a:rPr lang="ru-RU" sz="1200" dirty="0" smtClean="0"/>
              <a:t>-Какие игрушки ты видишь?</a:t>
            </a:r>
          </a:p>
          <a:p>
            <a:r>
              <a:rPr lang="ru-RU" sz="1200" dirty="0" smtClean="0"/>
              <a:t>-С чем будешь играть? Или: С чем будет … (название выбранной игрушки) играть?</a:t>
            </a:r>
          </a:p>
          <a:p>
            <a:r>
              <a:rPr lang="ru-RU" sz="1200" dirty="0" smtClean="0"/>
              <a:t>-Что подарим … (название выбранной игрушки)?</a:t>
            </a:r>
          </a:p>
          <a:p>
            <a:r>
              <a:rPr lang="ru-RU" sz="1200" dirty="0" smtClean="0"/>
              <a:t>-Кто–то в игрушки играл? Кто-то их все разбросал? Где валяются они, поскорее подскажи.(Для лабиринта №4)</a:t>
            </a:r>
          </a:p>
          <a:p>
            <a:r>
              <a:rPr lang="ru-RU" sz="1200" dirty="0" smtClean="0"/>
              <a:t>-Где игрушки, посмотри и скорее назови. (Для лабиринта №5)</a:t>
            </a:r>
          </a:p>
          <a:p>
            <a:r>
              <a:rPr lang="ru-RU" sz="1200" dirty="0" smtClean="0"/>
              <a:t>-Взрослый тоже выбирает себе маленькую игрушку и первым обыгрывает лабиринт: «Наши игрушечки очень жадные и все игрушки они считают своими. Они говорят: «Моя, моё…»  и проходит лабиринт, давая образец ребёнку, затем предлагает и ребёнку пройти лабиринт.</a:t>
            </a:r>
          </a:p>
          <a:p>
            <a:endParaRPr lang="ru-RU" sz="1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98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352928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3. Игра: «Мои животные» (лабиринт №6)</a:t>
            </a:r>
          </a:p>
          <a:p>
            <a:r>
              <a:rPr lang="ru-RU" sz="1200" dirty="0" smtClean="0"/>
              <a:t>Цель: -Употребление сущ. в именительном и косвенных падежах</a:t>
            </a:r>
          </a:p>
          <a:p>
            <a:r>
              <a:rPr lang="ru-RU" sz="1200" dirty="0" smtClean="0"/>
              <a:t>-Употребление притяжательных местоимений.</a:t>
            </a:r>
          </a:p>
          <a:p>
            <a:r>
              <a:rPr lang="ru-RU" sz="1200" dirty="0" smtClean="0"/>
              <a:t>-Согласование прилагательных с существительными</a:t>
            </a:r>
            <a:r>
              <a:rPr lang="ru-RU" sz="1200" dirty="0" smtClean="0"/>
              <a:t>.</a:t>
            </a:r>
          </a:p>
          <a:p>
            <a:r>
              <a:rPr lang="ru-RU" sz="1200" dirty="0" smtClean="0"/>
              <a:t>-Употребление сущ. с уменьшительно – ласкательными суффиксами.</a:t>
            </a:r>
            <a:endParaRPr lang="ru-RU" sz="1200" dirty="0" smtClean="0"/>
          </a:p>
          <a:p>
            <a:r>
              <a:rPr lang="ru-RU" sz="1200" i="1" dirty="0"/>
              <a:t>Варианты игр, инструкция:</a:t>
            </a:r>
          </a:p>
          <a:p>
            <a:r>
              <a:rPr lang="ru-RU" sz="1200" dirty="0" smtClean="0"/>
              <a:t>-Кто гуляет во дворе?</a:t>
            </a:r>
          </a:p>
          <a:p>
            <a:r>
              <a:rPr lang="ru-RU" sz="1200" dirty="0" smtClean="0"/>
              <a:t>-Кого мы увидели ?</a:t>
            </a:r>
          </a:p>
          <a:p>
            <a:r>
              <a:rPr lang="ru-RU" sz="1200" dirty="0" smtClean="0"/>
              <a:t>-С кем поздороваемся?</a:t>
            </a:r>
          </a:p>
          <a:p>
            <a:r>
              <a:rPr lang="ru-RU" sz="1200" dirty="0" smtClean="0"/>
              <a:t>-Кого будем угощать?</a:t>
            </a:r>
          </a:p>
          <a:p>
            <a:r>
              <a:rPr lang="ru-RU" sz="1200" dirty="0" smtClean="0"/>
              <a:t>-Чем будем угощать?</a:t>
            </a:r>
          </a:p>
          <a:p>
            <a:r>
              <a:rPr lang="ru-RU" sz="1200" dirty="0" smtClean="0"/>
              <a:t>-Чьи это животные?</a:t>
            </a:r>
          </a:p>
          <a:p>
            <a:r>
              <a:rPr lang="ru-RU" sz="1200" dirty="0" smtClean="0"/>
              <a:t>-Какие животные</a:t>
            </a:r>
            <a:r>
              <a:rPr lang="ru-RU" sz="1200" dirty="0" smtClean="0"/>
              <a:t>?</a:t>
            </a:r>
          </a:p>
          <a:p>
            <a:r>
              <a:rPr lang="ru-RU" sz="1200" dirty="0" smtClean="0"/>
              <a:t>-Кого встретил назови ласково.</a:t>
            </a:r>
            <a:endParaRPr lang="ru-RU" sz="1200" dirty="0" smtClean="0"/>
          </a:p>
          <a:p>
            <a:endParaRPr lang="ru-RU" sz="1200" dirty="0"/>
          </a:p>
          <a:p>
            <a:r>
              <a:rPr lang="ru-RU" sz="1400" b="1" u="sng" dirty="0" smtClean="0"/>
              <a:t>4. Игра: «Посчитай!» (лабиринт №7)</a:t>
            </a:r>
          </a:p>
          <a:p>
            <a:r>
              <a:rPr lang="ru-RU" sz="1200" dirty="0" smtClean="0"/>
              <a:t>Цель: -Употребление существительных в различных падежах ед. и </a:t>
            </a:r>
            <a:r>
              <a:rPr lang="ru-RU" sz="1200" dirty="0" err="1" smtClean="0"/>
              <a:t>мн.числа</a:t>
            </a:r>
            <a:r>
              <a:rPr lang="ru-RU" sz="1200" dirty="0" smtClean="0"/>
              <a:t>. </a:t>
            </a:r>
          </a:p>
          <a:p>
            <a:r>
              <a:rPr lang="ru-RU" sz="1200" dirty="0" smtClean="0"/>
              <a:t>-Согласование существительных с числительными</a:t>
            </a:r>
            <a:r>
              <a:rPr lang="ru-RU" sz="1200" dirty="0" smtClean="0"/>
              <a:t>.</a:t>
            </a:r>
          </a:p>
          <a:p>
            <a:r>
              <a:rPr lang="ru-RU" sz="1200" dirty="0"/>
              <a:t>-Употребление сущ. с уменьшительно – ласкательными </a:t>
            </a:r>
            <a:r>
              <a:rPr lang="ru-RU" sz="1200" dirty="0" smtClean="0"/>
              <a:t>суффиксами в ед. и мн. числе.</a:t>
            </a:r>
            <a:endParaRPr lang="ru-RU" sz="1200" dirty="0"/>
          </a:p>
          <a:p>
            <a:r>
              <a:rPr lang="ru-RU" sz="1200" i="1" dirty="0" smtClean="0"/>
              <a:t>Варианты </a:t>
            </a:r>
            <a:r>
              <a:rPr lang="ru-RU" sz="1200" i="1" dirty="0"/>
              <a:t>игр, инструкция</a:t>
            </a:r>
            <a:r>
              <a:rPr lang="ru-RU" sz="1200" i="1" dirty="0" smtClean="0"/>
              <a:t>:</a:t>
            </a:r>
            <a:endParaRPr lang="ru-RU" sz="1200" dirty="0"/>
          </a:p>
          <a:p>
            <a:r>
              <a:rPr lang="ru-RU" sz="1200" dirty="0" smtClean="0"/>
              <a:t>-Кого увидел …(название выбранной игрушки)?</a:t>
            </a:r>
          </a:p>
          <a:p>
            <a:r>
              <a:rPr lang="ru-RU" sz="1200" dirty="0" smtClean="0"/>
              <a:t>-С кем </a:t>
            </a:r>
            <a:r>
              <a:rPr lang="ru-RU" sz="1200" dirty="0"/>
              <a:t>встретился </a:t>
            </a:r>
            <a:r>
              <a:rPr lang="ru-RU" sz="1200" dirty="0" smtClean="0"/>
              <a:t>…(название </a:t>
            </a:r>
            <a:r>
              <a:rPr lang="ru-RU" sz="1200" dirty="0"/>
              <a:t>выбранной игрушки</a:t>
            </a:r>
            <a:r>
              <a:rPr lang="ru-RU" sz="1200" dirty="0" smtClean="0"/>
              <a:t>)?</a:t>
            </a:r>
          </a:p>
          <a:p>
            <a:r>
              <a:rPr lang="ru-RU" sz="1200" dirty="0" smtClean="0"/>
              <a:t>-Посчитай, сколько зверей</a:t>
            </a:r>
            <a:r>
              <a:rPr lang="ru-RU" sz="1200" dirty="0" smtClean="0"/>
              <a:t>?</a:t>
            </a:r>
          </a:p>
          <a:p>
            <a:r>
              <a:rPr lang="ru-RU" sz="1200" dirty="0" smtClean="0"/>
              <a:t>-С кем повстречался назови ласково.</a:t>
            </a:r>
            <a:endParaRPr lang="ru-RU" sz="1200" dirty="0" smtClean="0"/>
          </a:p>
          <a:p>
            <a:endParaRPr lang="ru-RU" sz="1200" dirty="0"/>
          </a:p>
          <a:p>
            <a:r>
              <a:rPr lang="ru-RU" sz="1400" b="1" u="sng" dirty="0" smtClean="0"/>
              <a:t>5. Игра: «В магазине игрушек» (лабиринт №8)</a:t>
            </a:r>
          </a:p>
          <a:p>
            <a:r>
              <a:rPr lang="ru-RU" sz="1200" dirty="0"/>
              <a:t>Цель: -Употребление существительных в различных падежах ед. и </a:t>
            </a:r>
            <a:r>
              <a:rPr lang="ru-RU" sz="1200" dirty="0" err="1"/>
              <a:t>мн.числа</a:t>
            </a:r>
            <a:r>
              <a:rPr lang="ru-RU" sz="1200" dirty="0"/>
              <a:t>. </a:t>
            </a:r>
          </a:p>
          <a:p>
            <a:r>
              <a:rPr lang="ru-RU" sz="1200" dirty="0"/>
              <a:t>-Согласование существительных с числительными.</a:t>
            </a:r>
          </a:p>
          <a:p>
            <a:r>
              <a:rPr lang="ru-RU" sz="1200" i="1" dirty="0"/>
              <a:t>Варианты игр, инструкция</a:t>
            </a:r>
            <a:r>
              <a:rPr lang="ru-RU" sz="1200" i="1" dirty="0" smtClean="0"/>
              <a:t>:</a:t>
            </a:r>
          </a:p>
          <a:p>
            <a:r>
              <a:rPr lang="ru-RU" sz="1200" dirty="0" smtClean="0"/>
              <a:t>-Что стоит на полках в магазине игрушек?</a:t>
            </a:r>
          </a:p>
          <a:p>
            <a:r>
              <a:rPr lang="ru-RU" sz="1200" dirty="0" smtClean="0"/>
              <a:t>-Что купим  в магазине игрушек?</a:t>
            </a:r>
          </a:p>
          <a:p>
            <a:r>
              <a:rPr lang="ru-RU" sz="1200" dirty="0" smtClean="0"/>
              <a:t>-С чем будем играть?</a:t>
            </a:r>
          </a:p>
          <a:p>
            <a:r>
              <a:rPr lang="ru-RU" sz="1200" dirty="0" smtClean="0"/>
              <a:t>-Посчитай игрушки в магазине.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9349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0688"/>
            <a:ext cx="70567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/>
              <a:t>6. Игра: «В зоопарке</a:t>
            </a:r>
            <a:r>
              <a:rPr lang="ru-RU" sz="1400" b="1" u="sng" dirty="0" smtClean="0"/>
              <a:t>» (лабиринт № 9)</a:t>
            </a:r>
            <a:endParaRPr lang="ru-RU" sz="1400" b="1" u="sng" dirty="0" smtClean="0"/>
          </a:p>
          <a:p>
            <a:r>
              <a:rPr lang="ru-RU" sz="1200" dirty="0" smtClean="0"/>
              <a:t>Цель</a:t>
            </a:r>
            <a:r>
              <a:rPr lang="ru-RU" sz="1200" dirty="0"/>
              <a:t>:-Употребление сущ. в именительном и косвенных падежах.</a:t>
            </a:r>
          </a:p>
          <a:p>
            <a:r>
              <a:rPr lang="ru-RU" sz="1200" dirty="0"/>
              <a:t>-Употребление </a:t>
            </a:r>
            <a:r>
              <a:rPr lang="ru-RU" sz="1200" dirty="0" smtClean="0"/>
              <a:t>сущ. с уменьшительно – ласкательными суффиксами.</a:t>
            </a:r>
            <a:endParaRPr lang="ru-RU" sz="1200" dirty="0"/>
          </a:p>
          <a:p>
            <a:r>
              <a:rPr lang="ru-RU" sz="1200" dirty="0"/>
              <a:t>-Употребление притяжательных местоимений.</a:t>
            </a:r>
          </a:p>
          <a:p>
            <a:r>
              <a:rPr lang="ru-RU" sz="1200" i="1" dirty="0"/>
              <a:t>Варианты игр, инструкция</a:t>
            </a:r>
            <a:r>
              <a:rPr lang="ru-RU" sz="1200" i="1" dirty="0" smtClean="0"/>
              <a:t>:</a:t>
            </a:r>
          </a:p>
          <a:p>
            <a:r>
              <a:rPr lang="ru-RU" sz="1200" dirty="0" smtClean="0"/>
              <a:t>-Кто живет в зоопарке?</a:t>
            </a:r>
          </a:p>
          <a:p>
            <a:r>
              <a:rPr lang="ru-RU" sz="1200" dirty="0" smtClean="0"/>
              <a:t>-На кого пришел посмотреть…(название выбранной игрушки)?</a:t>
            </a:r>
          </a:p>
          <a:p>
            <a:r>
              <a:rPr lang="ru-RU" sz="1200" dirty="0" smtClean="0"/>
              <a:t>-С кем подружится …(название выбранной игрушки)?</a:t>
            </a:r>
          </a:p>
          <a:p>
            <a:r>
              <a:rPr lang="ru-RU" sz="1200" dirty="0" smtClean="0"/>
              <a:t>-Кого будем угощать?</a:t>
            </a:r>
          </a:p>
          <a:p>
            <a:r>
              <a:rPr lang="ru-RU" sz="1200" dirty="0" smtClean="0"/>
              <a:t>-Чем будем угощать зверей в зоопарке?</a:t>
            </a:r>
          </a:p>
          <a:p>
            <a:r>
              <a:rPr lang="ru-RU" sz="1200" dirty="0" smtClean="0"/>
              <a:t>-Чьи это звери?</a:t>
            </a:r>
          </a:p>
          <a:p>
            <a:r>
              <a:rPr lang="ru-RU" sz="1200" dirty="0" smtClean="0"/>
              <a:t>-Это звери добрые, назови их ласково.</a:t>
            </a:r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161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картинки\ле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картинки\24 PNG\4 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500438"/>
            <a:ext cx="1000132" cy="1204253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Мои документы\картинки\24 PNG\4 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736"/>
            <a:ext cx="1118653" cy="1214446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Мои документы\картинки\24 PNG\3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477" y="4000504"/>
            <a:ext cx="1890257" cy="2406130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Мои документы\картинки\24 PNG\2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2816" y="4500570"/>
            <a:ext cx="1781184" cy="201783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Мои документы\картинки\24 PNG\2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2857496"/>
            <a:ext cx="1047288" cy="1217596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Мои документы\картинки\24 PNG\4 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794" y="1928802"/>
            <a:ext cx="1222371" cy="1211711"/>
          </a:xfrm>
          <a:prstGeom prst="rect">
            <a:avLst/>
          </a:prstGeom>
          <a:noFill/>
        </p:spPr>
      </p:pic>
      <p:sp>
        <p:nvSpPr>
          <p:cNvPr id="11" name="Полилиния 10"/>
          <p:cNvSpPr/>
          <p:nvPr/>
        </p:nvSpPr>
        <p:spPr>
          <a:xfrm>
            <a:off x="2369820" y="4050792"/>
            <a:ext cx="6728460" cy="2668524"/>
          </a:xfrm>
          <a:custGeom>
            <a:avLst/>
            <a:gdLst>
              <a:gd name="connsiteX0" fmla="*/ 6728460 w 6728460"/>
              <a:gd name="connsiteY0" fmla="*/ 2578608 h 2668524"/>
              <a:gd name="connsiteX1" fmla="*/ 5622036 w 6728460"/>
              <a:gd name="connsiteY1" fmla="*/ 2651760 h 2668524"/>
              <a:gd name="connsiteX2" fmla="*/ 4735068 w 6728460"/>
              <a:gd name="connsiteY2" fmla="*/ 2478024 h 2668524"/>
              <a:gd name="connsiteX3" fmla="*/ 3436620 w 6728460"/>
              <a:gd name="connsiteY3" fmla="*/ 2130552 h 2668524"/>
              <a:gd name="connsiteX4" fmla="*/ 1808988 w 6728460"/>
              <a:gd name="connsiteY4" fmla="*/ 2093976 h 2668524"/>
              <a:gd name="connsiteX5" fmla="*/ 757428 w 6728460"/>
              <a:gd name="connsiteY5" fmla="*/ 2258568 h 2668524"/>
              <a:gd name="connsiteX6" fmla="*/ 71628 w 6728460"/>
              <a:gd name="connsiteY6" fmla="*/ 1856232 h 2668524"/>
              <a:gd name="connsiteX7" fmla="*/ 327660 w 6728460"/>
              <a:gd name="connsiteY7" fmla="*/ 859536 h 2668524"/>
              <a:gd name="connsiteX8" fmla="*/ 1607820 w 6728460"/>
              <a:gd name="connsiteY8" fmla="*/ 941832 h 2668524"/>
              <a:gd name="connsiteX9" fmla="*/ 2522220 w 6728460"/>
              <a:gd name="connsiteY9" fmla="*/ 694944 h 2668524"/>
              <a:gd name="connsiteX10" fmla="*/ 4204716 w 6728460"/>
              <a:gd name="connsiteY10" fmla="*/ 740664 h 2668524"/>
              <a:gd name="connsiteX11" fmla="*/ 5292852 w 6728460"/>
              <a:gd name="connsiteY11" fmla="*/ 109728 h 2668524"/>
              <a:gd name="connsiteX12" fmla="*/ 3939540 w 6728460"/>
              <a:gd name="connsiteY12" fmla="*/ 82296 h 266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28460" h="2668524">
                <a:moveTo>
                  <a:pt x="6728460" y="2578608"/>
                </a:moveTo>
                <a:cubicBezTo>
                  <a:pt x="6341364" y="2623566"/>
                  <a:pt x="5954268" y="2668524"/>
                  <a:pt x="5622036" y="2651760"/>
                </a:cubicBezTo>
                <a:cubicBezTo>
                  <a:pt x="5289804" y="2634996"/>
                  <a:pt x="5099304" y="2564892"/>
                  <a:pt x="4735068" y="2478024"/>
                </a:cubicBezTo>
                <a:cubicBezTo>
                  <a:pt x="4370832" y="2391156"/>
                  <a:pt x="3924300" y="2194560"/>
                  <a:pt x="3436620" y="2130552"/>
                </a:cubicBezTo>
                <a:cubicBezTo>
                  <a:pt x="2948940" y="2066544"/>
                  <a:pt x="2255520" y="2072640"/>
                  <a:pt x="1808988" y="2093976"/>
                </a:cubicBezTo>
                <a:cubicBezTo>
                  <a:pt x="1362456" y="2115312"/>
                  <a:pt x="1046988" y="2298192"/>
                  <a:pt x="757428" y="2258568"/>
                </a:cubicBezTo>
                <a:cubicBezTo>
                  <a:pt x="467868" y="2218944"/>
                  <a:pt x="143256" y="2089404"/>
                  <a:pt x="71628" y="1856232"/>
                </a:cubicBezTo>
                <a:cubicBezTo>
                  <a:pt x="0" y="1623060"/>
                  <a:pt x="71628" y="1011936"/>
                  <a:pt x="327660" y="859536"/>
                </a:cubicBezTo>
                <a:cubicBezTo>
                  <a:pt x="583692" y="707136"/>
                  <a:pt x="1242060" y="969264"/>
                  <a:pt x="1607820" y="941832"/>
                </a:cubicBezTo>
                <a:cubicBezTo>
                  <a:pt x="1973580" y="914400"/>
                  <a:pt x="2089404" y="728472"/>
                  <a:pt x="2522220" y="694944"/>
                </a:cubicBezTo>
                <a:cubicBezTo>
                  <a:pt x="2955036" y="661416"/>
                  <a:pt x="3742944" y="838200"/>
                  <a:pt x="4204716" y="740664"/>
                </a:cubicBezTo>
                <a:cubicBezTo>
                  <a:pt x="4666488" y="643128"/>
                  <a:pt x="5337048" y="219456"/>
                  <a:pt x="5292852" y="109728"/>
                </a:cubicBezTo>
                <a:cubicBezTo>
                  <a:pt x="5248656" y="0"/>
                  <a:pt x="4384548" y="911352"/>
                  <a:pt x="3939540" y="82296"/>
                </a:cubicBezTo>
              </a:path>
            </a:pathLst>
          </a:custGeom>
          <a:ln w="762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786578" y="6215082"/>
            <a:ext cx="500066" cy="50006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357422" y="5929330"/>
            <a:ext cx="500066" cy="50006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714612" y="4643446"/>
            <a:ext cx="500066" cy="50006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5000628" y="4500570"/>
            <a:ext cx="500066" cy="50006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500958" y="3929066"/>
            <a:ext cx="500066" cy="50006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929322" y="3714752"/>
            <a:ext cx="500066" cy="50006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15130" y="84741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аша\Desktop\Подборка детских фонов - Лесные аллеи\дорожки\3p5UGGK_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77"/>
            <a:ext cx="9274175" cy="696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24 PNG\4 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1" y="5294309"/>
            <a:ext cx="1383206" cy="166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24 PNG\2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25144"/>
            <a:ext cx="1705690" cy="193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24 PNG\2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73659"/>
            <a:ext cx="1171327" cy="115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24 PNG\2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69" y="713222"/>
            <a:ext cx="1145498" cy="133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24 PNG\3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8" y="980728"/>
            <a:ext cx="1202313" cy="153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-180528" y="2023970"/>
            <a:ext cx="9005214" cy="4769071"/>
          </a:xfrm>
          <a:custGeom>
            <a:avLst/>
            <a:gdLst>
              <a:gd name="connsiteX0" fmla="*/ 9480836 w 9480836"/>
              <a:gd name="connsiteY0" fmla="*/ 4565516 h 4769071"/>
              <a:gd name="connsiteX1" fmla="*/ 7768150 w 9480836"/>
              <a:gd name="connsiteY1" fmla="*/ 4768716 h 4769071"/>
              <a:gd name="connsiteX2" fmla="*/ 5344264 w 9480836"/>
              <a:gd name="connsiteY2" fmla="*/ 4521973 h 4769071"/>
              <a:gd name="connsiteX3" fmla="*/ 3210664 w 9480836"/>
              <a:gd name="connsiteY3" fmla="*/ 4594544 h 4769071"/>
              <a:gd name="connsiteX4" fmla="*/ 2804264 w 9480836"/>
              <a:gd name="connsiteY4" fmla="*/ 3767230 h 4769071"/>
              <a:gd name="connsiteX5" fmla="*/ 3210664 w 9480836"/>
              <a:gd name="connsiteY5" fmla="*/ 3143116 h 4769071"/>
              <a:gd name="connsiteX6" fmla="*/ 5024950 w 9480836"/>
              <a:gd name="connsiteY6" fmla="*/ 2736716 h 4769071"/>
              <a:gd name="connsiteX7" fmla="*/ 5358779 w 9480836"/>
              <a:gd name="connsiteY7" fmla="*/ 2330316 h 4769071"/>
              <a:gd name="connsiteX8" fmla="*/ 5024950 w 9480836"/>
              <a:gd name="connsiteY8" fmla="*/ 1778773 h 4769071"/>
              <a:gd name="connsiteX9" fmla="*/ 5532950 w 9480836"/>
              <a:gd name="connsiteY9" fmla="*/ 1561059 h 4769071"/>
              <a:gd name="connsiteX10" fmla="*/ 6069979 w 9480836"/>
              <a:gd name="connsiteY10" fmla="*/ 1430430 h 4769071"/>
              <a:gd name="connsiteX11" fmla="*/ 6040950 w 9480836"/>
              <a:gd name="connsiteY11" fmla="*/ 893401 h 4769071"/>
              <a:gd name="connsiteX12" fmla="*/ 5678093 w 9480836"/>
              <a:gd name="connsiteY12" fmla="*/ 428944 h 4769071"/>
              <a:gd name="connsiteX13" fmla="*/ 5155579 w 9480836"/>
              <a:gd name="connsiteY13" fmla="*/ 22544 h 4769071"/>
              <a:gd name="connsiteX14" fmla="*/ 4052493 w 9480836"/>
              <a:gd name="connsiteY14" fmla="*/ 66087 h 4769071"/>
              <a:gd name="connsiteX15" fmla="*/ 2644607 w 9480836"/>
              <a:gd name="connsiteY15" fmla="*/ 182201 h 4769071"/>
              <a:gd name="connsiteX16" fmla="*/ 1976950 w 9480836"/>
              <a:gd name="connsiteY16" fmla="*/ 487001 h 4769071"/>
              <a:gd name="connsiteX17" fmla="*/ 931921 w 9480836"/>
              <a:gd name="connsiteY17" fmla="*/ 632144 h 4769071"/>
              <a:gd name="connsiteX18" fmla="*/ 598093 w 9480836"/>
              <a:gd name="connsiteY18" fmla="*/ 632144 h 476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480836" h="4769071">
                <a:moveTo>
                  <a:pt x="9480836" y="4565516"/>
                </a:moveTo>
                <a:cubicBezTo>
                  <a:pt x="8969207" y="4670744"/>
                  <a:pt x="8457579" y="4775973"/>
                  <a:pt x="7768150" y="4768716"/>
                </a:cubicBezTo>
                <a:cubicBezTo>
                  <a:pt x="7078721" y="4761459"/>
                  <a:pt x="6103845" y="4551002"/>
                  <a:pt x="5344264" y="4521973"/>
                </a:cubicBezTo>
                <a:cubicBezTo>
                  <a:pt x="4584683" y="4492944"/>
                  <a:pt x="3633997" y="4720334"/>
                  <a:pt x="3210664" y="4594544"/>
                </a:cubicBezTo>
                <a:cubicBezTo>
                  <a:pt x="2787331" y="4468754"/>
                  <a:pt x="2804264" y="4009135"/>
                  <a:pt x="2804264" y="3767230"/>
                </a:cubicBezTo>
                <a:cubicBezTo>
                  <a:pt x="2804264" y="3525325"/>
                  <a:pt x="2840550" y="3314868"/>
                  <a:pt x="3210664" y="3143116"/>
                </a:cubicBezTo>
                <a:cubicBezTo>
                  <a:pt x="3580778" y="2971364"/>
                  <a:pt x="4666931" y="2872183"/>
                  <a:pt x="5024950" y="2736716"/>
                </a:cubicBezTo>
                <a:cubicBezTo>
                  <a:pt x="5382969" y="2601249"/>
                  <a:pt x="5358779" y="2489973"/>
                  <a:pt x="5358779" y="2330316"/>
                </a:cubicBezTo>
                <a:cubicBezTo>
                  <a:pt x="5358779" y="2170659"/>
                  <a:pt x="4995922" y="1906982"/>
                  <a:pt x="5024950" y="1778773"/>
                </a:cubicBezTo>
                <a:cubicBezTo>
                  <a:pt x="5053978" y="1650564"/>
                  <a:pt x="5358779" y="1619116"/>
                  <a:pt x="5532950" y="1561059"/>
                </a:cubicBezTo>
                <a:cubicBezTo>
                  <a:pt x="5707121" y="1503002"/>
                  <a:pt x="5985312" y="1541706"/>
                  <a:pt x="6069979" y="1430430"/>
                </a:cubicBezTo>
                <a:cubicBezTo>
                  <a:pt x="6154646" y="1319154"/>
                  <a:pt x="6106264" y="1060315"/>
                  <a:pt x="6040950" y="893401"/>
                </a:cubicBezTo>
                <a:cubicBezTo>
                  <a:pt x="5975636" y="726487"/>
                  <a:pt x="5825655" y="574087"/>
                  <a:pt x="5678093" y="428944"/>
                </a:cubicBezTo>
                <a:cubicBezTo>
                  <a:pt x="5530531" y="283801"/>
                  <a:pt x="5426512" y="83020"/>
                  <a:pt x="5155579" y="22544"/>
                </a:cubicBezTo>
                <a:cubicBezTo>
                  <a:pt x="4884646" y="-37932"/>
                  <a:pt x="4470988" y="39477"/>
                  <a:pt x="4052493" y="66087"/>
                </a:cubicBezTo>
                <a:cubicBezTo>
                  <a:pt x="3633998" y="92696"/>
                  <a:pt x="2990531" y="112049"/>
                  <a:pt x="2644607" y="182201"/>
                </a:cubicBezTo>
                <a:cubicBezTo>
                  <a:pt x="2298683" y="252353"/>
                  <a:pt x="2262398" y="412011"/>
                  <a:pt x="1976950" y="487001"/>
                </a:cubicBezTo>
                <a:cubicBezTo>
                  <a:pt x="1691502" y="561991"/>
                  <a:pt x="1161730" y="607954"/>
                  <a:pt x="931921" y="632144"/>
                </a:cubicBezTo>
                <a:cubicBezTo>
                  <a:pt x="702112" y="656334"/>
                  <a:pt x="-821888" y="1575572"/>
                  <a:pt x="598093" y="632144"/>
                </a:cubicBezTo>
              </a:path>
            </a:pathLst>
          </a:custGeom>
          <a:ln w="762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0" name="Picture 8" descr="G:\24 PNG\1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80" y="2070894"/>
            <a:ext cx="1295400" cy="143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6476857" y="6374279"/>
            <a:ext cx="483721" cy="48372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189098" y="6098310"/>
            <a:ext cx="483721" cy="48372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532758" y="4810588"/>
            <a:ext cx="483721" cy="48372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42407" y="1732909"/>
            <a:ext cx="483721" cy="48372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263167" y="3206621"/>
            <a:ext cx="483721" cy="48372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094820" y="2304326"/>
            <a:ext cx="483721" cy="483721"/>
          </a:xfrm>
          <a:prstGeom prst="ellips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909152" y="71353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88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картинки\лес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>
          <a:xfrm>
            <a:off x="6533824" y="5973746"/>
            <a:ext cx="285752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rot="17465167">
            <a:off x="4067107" y="6304391"/>
            <a:ext cx="285752" cy="2762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rot="17289044">
            <a:off x="8814603" y="6399882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16383948">
            <a:off x="234112" y="6282694"/>
            <a:ext cx="295276" cy="3196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rot="17289044">
            <a:off x="1966500" y="4736149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rot="17289044">
            <a:off x="4424361" y="4720500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rot="17289044">
            <a:off x="4677558" y="3828113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-273200" y="1399126"/>
            <a:ext cx="9326880" cy="5442980"/>
          </a:xfrm>
          <a:custGeom>
            <a:avLst/>
            <a:gdLst>
              <a:gd name="connsiteX0" fmla="*/ 9041892 w 9326880"/>
              <a:gd name="connsiteY0" fmla="*/ 5230368 h 5454396"/>
              <a:gd name="connsiteX1" fmla="*/ 7130796 w 9326880"/>
              <a:gd name="connsiteY1" fmla="*/ 4873752 h 5454396"/>
              <a:gd name="connsiteX2" fmla="*/ 4314444 w 9326880"/>
              <a:gd name="connsiteY2" fmla="*/ 5138928 h 5454396"/>
              <a:gd name="connsiteX3" fmla="*/ 519684 w 9326880"/>
              <a:gd name="connsiteY3" fmla="*/ 5239512 h 5454396"/>
              <a:gd name="connsiteX4" fmla="*/ 1196340 w 9326880"/>
              <a:gd name="connsiteY4" fmla="*/ 3849624 h 5454396"/>
              <a:gd name="connsiteX5" fmla="*/ 4131564 w 9326880"/>
              <a:gd name="connsiteY5" fmla="*/ 3547872 h 5454396"/>
              <a:gd name="connsiteX6" fmla="*/ 4616196 w 9326880"/>
              <a:gd name="connsiteY6" fmla="*/ 3374136 h 5454396"/>
              <a:gd name="connsiteX7" fmla="*/ 5119116 w 9326880"/>
              <a:gd name="connsiteY7" fmla="*/ 2816352 h 5454396"/>
              <a:gd name="connsiteX8" fmla="*/ 7798308 w 9326880"/>
              <a:gd name="connsiteY8" fmla="*/ 2999232 h 5454396"/>
              <a:gd name="connsiteX9" fmla="*/ 9151620 w 9326880"/>
              <a:gd name="connsiteY9" fmla="*/ 2688336 h 5454396"/>
              <a:gd name="connsiteX10" fmla="*/ 8849868 w 9326880"/>
              <a:gd name="connsiteY10" fmla="*/ 859536 h 5454396"/>
              <a:gd name="connsiteX11" fmla="*/ 7871460 w 9326880"/>
              <a:gd name="connsiteY11" fmla="*/ 64008 h 5454396"/>
              <a:gd name="connsiteX12" fmla="*/ 6179820 w 9326880"/>
              <a:gd name="connsiteY12" fmla="*/ 475488 h 5454396"/>
              <a:gd name="connsiteX13" fmla="*/ 5475732 w 9326880"/>
              <a:gd name="connsiteY13" fmla="*/ 365760 h 5454396"/>
              <a:gd name="connsiteX14" fmla="*/ 4945380 w 9326880"/>
              <a:gd name="connsiteY14" fmla="*/ 932688 h 5454396"/>
              <a:gd name="connsiteX15" fmla="*/ 3180588 w 9326880"/>
              <a:gd name="connsiteY15" fmla="*/ 731520 h 5454396"/>
              <a:gd name="connsiteX16" fmla="*/ 894588 w 9326880"/>
              <a:gd name="connsiteY16" fmla="*/ 868680 h 5454396"/>
              <a:gd name="connsiteX17" fmla="*/ 163068 w 9326880"/>
              <a:gd name="connsiteY17" fmla="*/ 795528 h 5454396"/>
              <a:gd name="connsiteX18" fmla="*/ 190500 w 9326880"/>
              <a:gd name="connsiteY18" fmla="*/ 777240 h 5454396"/>
              <a:gd name="connsiteX19" fmla="*/ 181356 w 9326880"/>
              <a:gd name="connsiteY19" fmla="*/ 832104 h 545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326880" h="5454396">
                <a:moveTo>
                  <a:pt x="9041892" y="5230368"/>
                </a:moveTo>
                <a:cubicBezTo>
                  <a:pt x="8480298" y="5059680"/>
                  <a:pt x="7918704" y="4888992"/>
                  <a:pt x="7130796" y="4873752"/>
                </a:cubicBezTo>
                <a:cubicBezTo>
                  <a:pt x="6342888" y="4858512"/>
                  <a:pt x="5416296" y="5077968"/>
                  <a:pt x="4314444" y="5138928"/>
                </a:cubicBezTo>
                <a:cubicBezTo>
                  <a:pt x="3212592" y="5199888"/>
                  <a:pt x="1039368" y="5454396"/>
                  <a:pt x="519684" y="5239512"/>
                </a:cubicBezTo>
                <a:cubicBezTo>
                  <a:pt x="0" y="5024628"/>
                  <a:pt x="594360" y="4131564"/>
                  <a:pt x="1196340" y="3849624"/>
                </a:cubicBezTo>
                <a:cubicBezTo>
                  <a:pt x="1798320" y="3567684"/>
                  <a:pt x="3561588" y="3627120"/>
                  <a:pt x="4131564" y="3547872"/>
                </a:cubicBezTo>
                <a:cubicBezTo>
                  <a:pt x="4701540" y="3468624"/>
                  <a:pt x="4451604" y="3496056"/>
                  <a:pt x="4616196" y="3374136"/>
                </a:cubicBezTo>
                <a:cubicBezTo>
                  <a:pt x="4780788" y="3252216"/>
                  <a:pt x="4588764" y="2878836"/>
                  <a:pt x="5119116" y="2816352"/>
                </a:cubicBezTo>
                <a:cubicBezTo>
                  <a:pt x="5649468" y="2753868"/>
                  <a:pt x="7126224" y="3020568"/>
                  <a:pt x="7798308" y="2999232"/>
                </a:cubicBezTo>
                <a:cubicBezTo>
                  <a:pt x="8470392" y="2977896"/>
                  <a:pt x="8976360" y="3044952"/>
                  <a:pt x="9151620" y="2688336"/>
                </a:cubicBezTo>
                <a:cubicBezTo>
                  <a:pt x="9326880" y="2331720"/>
                  <a:pt x="9063228" y="1296924"/>
                  <a:pt x="8849868" y="859536"/>
                </a:cubicBezTo>
                <a:cubicBezTo>
                  <a:pt x="8636508" y="422148"/>
                  <a:pt x="8316468" y="128016"/>
                  <a:pt x="7871460" y="64008"/>
                </a:cubicBezTo>
                <a:cubicBezTo>
                  <a:pt x="7426452" y="0"/>
                  <a:pt x="6579108" y="425196"/>
                  <a:pt x="6179820" y="475488"/>
                </a:cubicBezTo>
                <a:cubicBezTo>
                  <a:pt x="5780532" y="525780"/>
                  <a:pt x="5681472" y="289560"/>
                  <a:pt x="5475732" y="365760"/>
                </a:cubicBezTo>
                <a:cubicBezTo>
                  <a:pt x="5269992" y="441960"/>
                  <a:pt x="5327904" y="871728"/>
                  <a:pt x="4945380" y="932688"/>
                </a:cubicBezTo>
                <a:cubicBezTo>
                  <a:pt x="4562856" y="993648"/>
                  <a:pt x="3855720" y="742188"/>
                  <a:pt x="3180588" y="731520"/>
                </a:cubicBezTo>
                <a:cubicBezTo>
                  <a:pt x="2505456" y="720852"/>
                  <a:pt x="1397508" y="858012"/>
                  <a:pt x="894588" y="868680"/>
                </a:cubicBezTo>
                <a:cubicBezTo>
                  <a:pt x="391668" y="879348"/>
                  <a:pt x="280416" y="810768"/>
                  <a:pt x="163068" y="795528"/>
                </a:cubicBezTo>
                <a:cubicBezTo>
                  <a:pt x="45720" y="780288"/>
                  <a:pt x="187452" y="771144"/>
                  <a:pt x="190500" y="777240"/>
                </a:cubicBezTo>
                <a:cubicBezTo>
                  <a:pt x="193548" y="783336"/>
                  <a:pt x="187452" y="807720"/>
                  <a:pt x="181356" y="832104"/>
                </a:cubicBezTo>
              </a:path>
            </a:pathLst>
          </a:custGeom>
          <a:ln w="76200">
            <a:prstDash val="lg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rot="17289044">
            <a:off x="7535079" y="1470659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 rot="17289044">
            <a:off x="5106186" y="1470660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 rot="17289044">
            <a:off x="2963045" y="1899288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 rot="17289044">
            <a:off x="462717" y="1970725"/>
            <a:ext cx="295276" cy="2857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780482" y="147990"/>
            <a:ext cx="2731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Саша\Desktop\Подборка детских фонов - Внутри помещения\помещения внутри\FOhVc5m0j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" y="0"/>
            <a:ext cx="9144000" cy="69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аша\Desktop\игрушки 1\play\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806" y="3113441"/>
            <a:ext cx="940652" cy="84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аша\Desktop\игрушки 1\play\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38" y="2561962"/>
            <a:ext cx="1026187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аша\Desktop\игрушки 1\play\1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62" y="1700808"/>
            <a:ext cx="1008112" cy="117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аша\Desktop\игрушки 1\play\0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7" y="4226934"/>
            <a:ext cx="1677346" cy="273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Саша\Desktop\игрушки 1\play\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58" y="3979030"/>
            <a:ext cx="1838750" cy="14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Саша\Desktop\игрушки 1\play\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62" y="2958006"/>
            <a:ext cx="809253" cy="92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Саша\Desktop\игрушки 1\play\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319">
            <a:off x="7191326" y="4833071"/>
            <a:ext cx="1222007" cy="9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Саша\Desktop\игрушки 1\play\1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74" y="3074962"/>
            <a:ext cx="1188649" cy="10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Саша\Desktop\игрушки 1\play\0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6311">
            <a:off x="3111987" y="5473881"/>
            <a:ext cx="864376" cy="6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1150187" y="2684751"/>
            <a:ext cx="7035870" cy="3730563"/>
          </a:xfrm>
          <a:custGeom>
            <a:avLst/>
            <a:gdLst>
              <a:gd name="connsiteX0" fmla="*/ 7035870 w 7035870"/>
              <a:gd name="connsiteY0" fmla="*/ 3716049 h 3730563"/>
              <a:gd name="connsiteX1" fmla="*/ 6281127 w 7035870"/>
              <a:gd name="connsiteY1" fmla="*/ 3701535 h 3730563"/>
              <a:gd name="connsiteX2" fmla="*/ 5308670 w 7035870"/>
              <a:gd name="connsiteY2" fmla="*/ 3454792 h 3730563"/>
              <a:gd name="connsiteX3" fmla="*/ 4191070 w 7035870"/>
              <a:gd name="connsiteY3" fmla="*/ 3353192 h 3730563"/>
              <a:gd name="connsiteX4" fmla="*/ 1984899 w 7035870"/>
              <a:gd name="connsiteY4" fmla="*/ 3527363 h 3730563"/>
              <a:gd name="connsiteX5" fmla="*/ 1012442 w 7035870"/>
              <a:gd name="connsiteY5" fmla="*/ 3628963 h 3730563"/>
              <a:gd name="connsiteX6" fmla="*/ 751184 w 7035870"/>
              <a:gd name="connsiteY6" fmla="*/ 3295135 h 3730563"/>
              <a:gd name="connsiteX7" fmla="*/ 127070 w 7035870"/>
              <a:gd name="connsiteY7" fmla="*/ 1800163 h 3730563"/>
              <a:gd name="connsiteX8" fmla="*/ 69013 w 7035870"/>
              <a:gd name="connsiteY8" fmla="*/ 1190563 h 3730563"/>
              <a:gd name="connsiteX9" fmla="*/ 910842 w 7035870"/>
              <a:gd name="connsiteY9" fmla="*/ 1306678 h 3730563"/>
              <a:gd name="connsiteX10" fmla="*/ 1433356 w 7035870"/>
              <a:gd name="connsiteY10" fmla="*/ 595478 h 3730563"/>
              <a:gd name="connsiteX11" fmla="*/ 2042956 w 7035870"/>
              <a:gd name="connsiteY11" fmla="*/ 392 h 3730563"/>
              <a:gd name="connsiteX12" fmla="*/ 2681584 w 7035870"/>
              <a:gd name="connsiteY12" fmla="*/ 682563 h 3730563"/>
              <a:gd name="connsiteX13" fmla="*/ 2870270 w 7035870"/>
              <a:gd name="connsiteY13" fmla="*/ 1350220 h 3730563"/>
              <a:gd name="connsiteX14" fmla="*/ 3450842 w 7035870"/>
              <a:gd name="connsiteY14" fmla="*/ 1567935 h 3730563"/>
              <a:gd name="connsiteX15" fmla="*/ 4524899 w 7035870"/>
              <a:gd name="connsiteY15" fmla="*/ 1785649 h 3730563"/>
              <a:gd name="connsiteX16" fmla="*/ 4786156 w 7035870"/>
              <a:gd name="connsiteY16" fmla="*/ 740620 h 3730563"/>
              <a:gd name="connsiteX17" fmla="*/ 4568442 w 7035870"/>
              <a:gd name="connsiteY17" fmla="*/ 247135 h 3730563"/>
              <a:gd name="connsiteX18" fmla="*/ 5076442 w 7035870"/>
              <a:gd name="connsiteY18" fmla="*/ 116506 h 3730563"/>
              <a:gd name="connsiteX19" fmla="*/ 5381242 w 7035870"/>
              <a:gd name="connsiteY19" fmla="*/ 580963 h 3730563"/>
              <a:gd name="connsiteX20" fmla="*/ 5265127 w 7035870"/>
              <a:gd name="connsiteY20" fmla="*/ 726106 h 373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35870" h="3730563">
                <a:moveTo>
                  <a:pt x="7035870" y="3716049"/>
                </a:moveTo>
                <a:cubicBezTo>
                  <a:pt x="6802432" y="3730563"/>
                  <a:pt x="6568994" y="3745078"/>
                  <a:pt x="6281127" y="3701535"/>
                </a:cubicBezTo>
                <a:cubicBezTo>
                  <a:pt x="5993260" y="3657992"/>
                  <a:pt x="5657013" y="3512849"/>
                  <a:pt x="5308670" y="3454792"/>
                </a:cubicBezTo>
                <a:cubicBezTo>
                  <a:pt x="4960327" y="3396735"/>
                  <a:pt x="4745032" y="3341097"/>
                  <a:pt x="4191070" y="3353192"/>
                </a:cubicBezTo>
                <a:cubicBezTo>
                  <a:pt x="3637108" y="3365287"/>
                  <a:pt x="2514670" y="3481401"/>
                  <a:pt x="1984899" y="3527363"/>
                </a:cubicBezTo>
                <a:cubicBezTo>
                  <a:pt x="1455128" y="3573325"/>
                  <a:pt x="1218061" y="3667668"/>
                  <a:pt x="1012442" y="3628963"/>
                </a:cubicBezTo>
                <a:cubicBezTo>
                  <a:pt x="806823" y="3590258"/>
                  <a:pt x="898746" y="3599935"/>
                  <a:pt x="751184" y="3295135"/>
                </a:cubicBezTo>
                <a:cubicBezTo>
                  <a:pt x="603622" y="2990335"/>
                  <a:pt x="240765" y="2150925"/>
                  <a:pt x="127070" y="1800163"/>
                </a:cubicBezTo>
                <a:cubicBezTo>
                  <a:pt x="13375" y="1449401"/>
                  <a:pt x="-61616" y="1272810"/>
                  <a:pt x="69013" y="1190563"/>
                </a:cubicBezTo>
                <a:cubicBezTo>
                  <a:pt x="199642" y="1108315"/>
                  <a:pt x="683452" y="1405859"/>
                  <a:pt x="910842" y="1306678"/>
                </a:cubicBezTo>
                <a:cubicBezTo>
                  <a:pt x="1138232" y="1207497"/>
                  <a:pt x="1244670" y="813192"/>
                  <a:pt x="1433356" y="595478"/>
                </a:cubicBezTo>
                <a:cubicBezTo>
                  <a:pt x="1622042" y="377764"/>
                  <a:pt x="1834918" y="-14122"/>
                  <a:pt x="2042956" y="392"/>
                </a:cubicBezTo>
                <a:cubicBezTo>
                  <a:pt x="2250994" y="14906"/>
                  <a:pt x="2543698" y="457592"/>
                  <a:pt x="2681584" y="682563"/>
                </a:cubicBezTo>
                <a:cubicBezTo>
                  <a:pt x="2819470" y="907534"/>
                  <a:pt x="2742060" y="1202658"/>
                  <a:pt x="2870270" y="1350220"/>
                </a:cubicBezTo>
                <a:cubicBezTo>
                  <a:pt x="2998480" y="1497782"/>
                  <a:pt x="3175071" y="1495364"/>
                  <a:pt x="3450842" y="1567935"/>
                </a:cubicBezTo>
                <a:cubicBezTo>
                  <a:pt x="3726613" y="1640506"/>
                  <a:pt x="4302347" y="1923535"/>
                  <a:pt x="4524899" y="1785649"/>
                </a:cubicBezTo>
                <a:cubicBezTo>
                  <a:pt x="4747451" y="1647763"/>
                  <a:pt x="4778899" y="997039"/>
                  <a:pt x="4786156" y="740620"/>
                </a:cubicBezTo>
                <a:cubicBezTo>
                  <a:pt x="4793413" y="484201"/>
                  <a:pt x="4520061" y="351154"/>
                  <a:pt x="4568442" y="247135"/>
                </a:cubicBezTo>
                <a:cubicBezTo>
                  <a:pt x="4616823" y="143116"/>
                  <a:pt x="4940975" y="60868"/>
                  <a:pt x="5076442" y="116506"/>
                </a:cubicBezTo>
                <a:cubicBezTo>
                  <a:pt x="5211909" y="172144"/>
                  <a:pt x="5349795" y="479363"/>
                  <a:pt x="5381242" y="580963"/>
                </a:cubicBezTo>
                <a:cubicBezTo>
                  <a:pt x="5412689" y="682563"/>
                  <a:pt x="4761965" y="1778392"/>
                  <a:pt x="5265127" y="726106"/>
                </a:cubicBezTo>
              </a:path>
            </a:pathLst>
          </a:custGeom>
          <a:ln w="762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7524328" y="6247343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972218" y="5925365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3814115" y="5973993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1795012" y="6022621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123153" y="3877321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2189931" y="3399213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3536114" y="2935961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318448" y="4087933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5468287" y="4274363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6161732" y="3599320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5773608" y="2732359"/>
            <a:ext cx="278001" cy="2780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800114" y="147990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7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аша\Desktop\Подборка детских фонов - Внутри помещения\помещения внутри\ZbNRnd2t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5"/>
            <a:ext cx="9143999" cy="687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аша\Desktop\игрушки 1\play\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84" y="3417979"/>
            <a:ext cx="826976" cy="94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аша\Desktop\игрушки 1\play\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18">
            <a:off x="655091" y="560502"/>
            <a:ext cx="1360150" cy="15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Саша\Desktop\игрушки 1\play\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651037"/>
            <a:ext cx="1050311" cy="7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Саша\Desktop\игрушки 1\play\1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97" y="4158686"/>
            <a:ext cx="710289" cy="71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Саша\Desktop\игрушки 1\play\0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916686"/>
            <a:ext cx="1855213" cy="14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Саша\Desktop\игрушки 1\play\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4" y="2064616"/>
            <a:ext cx="101965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Саша\Desktop\игрушки 1\play\0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449" y="4515898"/>
            <a:ext cx="1001788" cy="8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Саша\Desktop\игрушки 1\play\1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708" y="1916832"/>
            <a:ext cx="775270" cy="5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Саша\Desktop\игрушки 1\play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" y="4817372"/>
            <a:ext cx="1433129" cy="130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 16"/>
          <p:cNvSpPr/>
          <p:nvPr/>
        </p:nvSpPr>
        <p:spPr>
          <a:xfrm>
            <a:off x="-5697849" y="6281092"/>
            <a:ext cx="576064" cy="576064"/>
          </a:xfrm>
          <a:prstGeom prst="ellipse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457647" y="313544"/>
            <a:ext cx="7902582" cy="6441839"/>
          </a:xfrm>
          <a:custGeom>
            <a:avLst/>
            <a:gdLst>
              <a:gd name="connsiteX0" fmla="*/ 7467153 w 7902582"/>
              <a:gd name="connsiteY0" fmla="*/ 6275942 h 6441839"/>
              <a:gd name="connsiteX1" fmla="*/ 6755953 w 7902582"/>
              <a:gd name="connsiteY1" fmla="*/ 6435599 h 6441839"/>
              <a:gd name="connsiteX2" fmla="*/ 5696410 w 7902582"/>
              <a:gd name="connsiteY2" fmla="*/ 6377542 h 6441839"/>
              <a:gd name="connsiteX3" fmla="*/ 4259496 w 7902582"/>
              <a:gd name="connsiteY3" fmla="*/ 6087256 h 6441839"/>
              <a:gd name="connsiteX4" fmla="*/ 1167953 w 7902582"/>
              <a:gd name="connsiteY4" fmla="*/ 5825999 h 6441839"/>
              <a:gd name="connsiteX5" fmla="*/ 776067 w 7902582"/>
              <a:gd name="connsiteY5" fmla="*/ 4853542 h 6441839"/>
              <a:gd name="connsiteX6" fmla="*/ 514810 w 7902582"/>
              <a:gd name="connsiteY6" fmla="*/ 4272970 h 6441839"/>
              <a:gd name="connsiteX7" fmla="*/ 239039 w 7902582"/>
              <a:gd name="connsiteY7" fmla="*/ 3881085 h 6441839"/>
              <a:gd name="connsiteX8" fmla="*/ 50353 w 7902582"/>
              <a:gd name="connsiteY8" fmla="*/ 2603827 h 6441839"/>
              <a:gd name="connsiteX9" fmla="*/ 6810 w 7902582"/>
              <a:gd name="connsiteY9" fmla="*/ 1007256 h 6441839"/>
              <a:gd name="connsiteX10" fmla="*/ 166467 w 7902582"/>
              <a:gd name="connsiteY10" fmla="*/ 150913 h 6441839"/>
              <a:gd name="connsiteX11" fmla="*/ 1095382 w 7902582"/>
              <a:gd name="connsiteY11" fmla="*/ 49313 h 6441839"/>
              <a:gd name="connsiteX12" fmla="*/ 2067839 w 7902582"/>
              <a:gd name="connsiteY12" fmla="*/ 687942 h 6441839"/>
              <a:gd name="connsiteX13" fmla="*/ 3446696 w 7902582"/>
              <a:gd name="connsiteY13" fmla="*/ 1616856 h 6441839"/>
              <a:gd name="connsiteX14" fmla="*/ 3519267 w 7902582"/>
              <a:gd name="connsiteY14" fmla="*/ 2908627 h 6441839"/>
              <a:gd name="connsiteX15" fmla="*/ 3620867 w 7902582"/>
              <a:gd name="connsiteY15" fmla="*/ 4534227 h 6441839"/>
              <a:gd name="connsiteX16" fmla="*/ 5319039 w 7902582"/>
              <a:gd name="connsiteY16" fmla="*/ 4853542 h 6441839"/>
              <a:gd name="connsiteX17" fmla="*/ 6059267 w 7902582"/>
              <a:gd name="connsiteY17" fmla="*/ 3677885 h 6441839"/>
              <a:gd name="connsiteX18" fmla="*/ 7046239 w 7902582"/>
              <a:gd name="connsiteY18" fmla="*/ 3895599 h 6441839"/>
              <a:gd name="connsiteX19" fmla="*/ 7452639 w 7902582"/>
              <a:gd name="connsiteY19" fmla="*/ 4098799 h 6441839"/>
              <a:gd name="connsiteX20" fmla="*/ 7902582 w 7902582"/>
              <a:gd name="connsiteY20" fmla="*/ 4113313 h 644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02582" h="6441839">
                <a:moveTo>
                  <a:pt x="7467153" y="6275942"/>
                </a:moveTo>
                <a:cubicBezTo>
                  <a:pt x="7259115" y="6347304"/>
                  <a:pt x="7051077" y="6418666"/>
                  <a:pt x="6755953" y="6435599"/>
                </a:cubicBezTo>
                <a:cubicBezTo>
                  <a:pt x="6460829" y="6452532"/>
                  <a:pt x="6112486" y="6435599"/>
                  <a:pt x="5696410" y="6377542"/>
                </a:cubicBezTo>
                <a:cubicBezTo>
                  <a:pt x="5280334" y="6319485"/>
                  <a:pt x="5014239" y="6179180"/>
                  <a:pt x="4259496" y="6087256"/>
                </a:cubicBezTo>
                <a:cubicBezTo>
                  <a:pt x="3504753" y="5995332"/>
                  <a:pt x="1748524" y="6031618"/>
                  <a:pt x="1167953" y="5825999"/>
                </a:cubicBezTo>
                <a:cubicBezTo>
                  <a:pt x="587382" y="5620380"/>
                  <a:pt x="884924" y="5112380"/>
                  <a:pt x="776067" y="4853542"/>
                </a:cubicBezTo>
                <a:cubicBezTo>
                  <a:pt x="667210" y="4594704"/>
                  <a:pt x="604315" y="4435046"/>
                  <a:pt x="514810" y="4272970"/>
                </a:cubicBezTo>
                <a:cubicBezTo>
                  <a:pt x="425305" y="4110894"/>
                  <a:pt x="316448" y="4159275"/>
                  <a:pt x="239039" y="3881085"/>
                </a:cubicBezTo>
                <a:cubicBezTo>
                  <a:pt x="161630" y="3602895"/>
                  <a:pt x="89058" y="3082798"/>
                  <a:pt x="50353" y="2603827"/>
                </a:cubicBezTo>
                <a:cubicBezTo>
                  <a:pt x="11648" y="2124856"/>
                  <a:pt x="-12542" y="1416075"/>
                  <a:pt x="6810" y="1007256"/>
                </a:cubicBezTo>
                <a:cubicBezTo>
                  <a:pt x="26162" y="598437"/>
                  <a:pt x="-14962" y="310570"/>
                  <a:pt x="166467" y="150913"/>
                </a:cubicBezTo>
                <a:cubicBezTo>
                  <a:pt x="347896" y="-8744"/>
                  <a:pt x="778487" y="-40192"/>
                  <a:pt x="1095382" y="49313"/>
                </a:cubicBezTo>
                <a:cubicBezTo>
                  <a:pt x="1412277" y="138818"/>
                  <a:pt x="2067839" y="687942"/>
                  <a:pt x="2067839" y="687942"/>
                </a:cubicBezTo>
                <a:cubicBezTo>
                  <a:pt x="2459725" y="949199"/>
                  <a:pt x="3204791" y="1246742"/>
                  <a:pt x="3446696" y="1616856"/>
                </a:cubicBezTo>
                <a:cubicBezTo>
                  <a:pt x="3688601" y="1986970"/>
                  <a:pt x="3490238" y="2422398"/>
                  <a:pt x="3519267" y="2908627"/>
                </a:cubicBezTo>
                <a:cubicBezTo>
                  <a:pt x="3548295" y="3394855"/>
                  <a:pt x="3320905" y="4210074"/>
                  <a:pt x="3620867" y="4534227"/>
                </a:cubicBezTo>
                <a:cubicBezTo>
                  <a:pt x="3920829" y="4858379"/>
                  <a:pt x="4912639" y="4996266"/>
                  <a:pt x="5319039" y="4853542"/>
                </a:cubicBezTo>
                <a:cubicBezTo>
                  <a:pt x="5725439" y="4710818"/>
                  <a:pt x="5771400" y="3837542"/>
                  <a:pt x="6059267" y="3677885"/>
                </a:cubicBezTo>
                <a:cubicBezTo>
                  <a:pt x="6347134" y="3518228"/>
                  <a:pt x="6814010" y="3825447"/>
                  <a:pt x="7046239" y="3895599"/>
                </a:cubicBezTo>
                <a:cubicBezTo>
                  <a:pt x="7278468" y="3965751"/>
                  <a:pt x="7309915" y="4062513"/>
                  <a:pt x="7452639" y="4098799"/>
                </a:cubicBezTo>
                <a:cubicBezTo>
                  <a:pt x="7595363" y="4135085"/>
                  <a:pt x="7779211" y="5327675"/>
                  <a:pt x="7902582" y="4113313"/>
                </a:cubicBezTo>
              </a:path>
            </a:pathLst>
          </a:custGeom>
          <a:ln w="762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24328" y="6381328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280730" y="5869734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-4962868" y="5358140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55167" y="4326802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94543" y="2852990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16456" y="283178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795994" y="1982495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796682" y="4530179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449530" y="4943419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600224" y="3851012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7986174" y="4543925"/>
            <a:ext cx="374055" cy="374055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15130" y="64142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756652" y="114947"/>
            <a:ext cx="30168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2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689</Words>
  <Application>Microsoft Office PowerPoint</Application>
  <PresentationFormat>Экран (4:3)</PresentationFormat>
  <Paragraphs>94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Саша</dc:creator>
  <cp:lastModifiedBy>Саша</cp:lastModifiedBy>
  <cp:revision>60</cp:revision>
  <dcterms:modified xsi:type="dcterms:W3CDTF">2011-04-04T18:03:38Z</dcterms:modified>
</cp:coreProperties>
</file>